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47"/>
  </p:notesMasterIdLst>
  <p:sldIdLst>
    <p:sldId id="283" r:id="rId2"/>
    <p:sldId id="286" r:id="rId3"/>
    <p:sldId id="288" r:id="rId4"/>
    <p:sldId id="290" r:id="rId5"/>
    <p:sldId id="267" r:id="rId6"/>
    <p:sldId id="291" r:id="rId7"/>
    <p:sldId id="293" r:id="rId8"/>
    <p:sldId id="275" r:id="rId9"/>
    <p:sldId id="268" r:id="rId10"/>
    <p:sldId id="269" r:id="rId11"/>
    <p:sldId id="270" r:id="rId12"/>
    <p:sldId id="271" r:id="rId13"/>
    <p:sldId id="272" r:id="rId14"/>
    <p:sldId id="273" r:id="rId15"/>
    <p:sldId id="289" r:id="rId16"/>
    <p:sldId id="337" r:id="rId17"/>
    <p:sldId id="320" r:id="rId18"/>
    <p:sldId id="258" r:id="rId19"/>
    <p:sldId id="321" r:id="rId20"/>
    <p:sldId id="325" r:id="rId21"/>
    <p:sldId id="260" r:id="rId22"/>
    <p:sldId id="302" r:id="rId23"/>
    <p:sldId id="261" r:id="rId24"/>
    <p:sldId id="338" r:id="rId25"/>
    <p:sldId id="262" r:id="rId26"/>
    <p:sldId id="263" r:id="rId27"/>
    <p:sldId id="264" r:id="rId28"/>
    <p:sldId id="265" r:id="rId29"/>
    <p:sldId id="266" r:id="rId30"/>
    <p:sldId id="340" r:id="rId31"/>
    <p:sldId id="341" r:id="rId32"/>
    <p:sldId id="314" r:id="rId33"/>
    <p:sldId id="343" r:id="rId34"/>
    <p:sldId id="344" r:id="rId35"/>
    <p:sldId id="345" r:id="rId36"/>
    <p:sldId id="342" r:id="rId37"/>
    <p:sldId id="311" r:id="rId38"/>
    <p:sldId id="346" r:id="rId39"/>
    <p:sldId id="347" r:id="rId40"/>
    <p:sldId id="349" r:id="rId41"/>
    <p:sldId id="350" r:id="rId42"/>
    <p:sldId id="351" r:id="rId43"/>
    <p:sldId id="354" r:id="rId44"/>
    <p:sldId id="355" r:id="rId45"/>
    <p:sldId id="356" r:id="rId46"/>
  </p:sldIdLst>
  <p:sldSz cx="9144000" cy="6858000" type="screen4x3"/>
  <p:notesSz cx="6737350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6BABB-E4F8-4ACB-9224-24A073D0285F}" type="doc">
      <dgm:prSet loTypeId="urn:microsoft.com/office/officeart/2005/8/layout/chevron2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DFC8AE47-C669-4E05-95A7-2288780FEF38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0B4F7B5D-DE84-4CA1-9F00-2C048264D464}" type="parTrans" cxnId="{5493E828-48CF-45A2-B885-BA17B2E84ACB}">
      <dgm:prSet/>
      <dgm:spPr/>
      <dgm:t>
        <a:bodyPr/>
        <a:lstStyle/>
        <a:p>
          <a:endParaRPr lang="ru-RU"/>
        </a:p>
      </dgm:t>
    </dgm:pt>
    <dgm:pt modelId="{AB770C29-51FA-4D91-82B9-98C1CFF67888}" type="sibTrans" cxnId="{5493E828-48CF-45A2-B885-BA17B2E84ACB}">
      <dgm:prSet/>
      <dgm:spPr/>
      <dgm:t>
        <a:bodyPr/>
        <a:lstStyle/>
        <a:p>
          <a:endParaRPr lang="ru-RU"/>
        </a:p>
      </dgm:t>
    </dgm:pt>
    <dgm:pt modelId="{F41A87A1-59C8-4072-88E0-F94F9D896CC4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B60F4089-41F1-4EFC-8BE3-D627A50D39CD}" type="parTrans" cxnId="{CD0ECB66-3AFF-45F6-ACE3-AAE749A4BE62}">
      <dgm:prSet/>
      <dgm:spPr/>
      <dgm:t>
        <a:bodyPr/>
        <a:lstStyle/>
        <a:p>
          <a:endParaRPr lang="ru-RU"/>
        </a:p>
      </dgm:t>
    </dgm:pt>
    <dgm:pt modelId="{27010D6D-69E8-47AD-A9DD-6359F8CE8EF4}" type="sibTrans" cxnId="{CD0ECB66-3AFF-45F6-ACE3-AAE749A4BE62}">
      <dgm:prSet/>
      <dgm:spPr/>
      <dgm:t>
        <a:bodyPr/>
        <a:lstStyle/>
        <a:p>
          <a:endParaRPr lang="ru-RU"/>
        </a:p>
      </dgm:t>
    </dgm:pt>
    <dgm:pt modelId="{775C0DE2-47B2-495A-B5ED-DCCE1F3E1AE4}">
      <dgm:prSet phldrT="[Текст]" custT="1"/>
      <dgm:spPr/>
      <dgm:t>
        <a:bodyPr/>
        <a:lstStyle/>
        <a:p>
          <a:r>
            <a:rPr lang="ru-RU" sz="2400" b="1" i="1" dirty="0"/>
            <a:t>полная зависимость товаропроизводителя от конъюнктуры рынка</a:t>
          </a:r>
        </a:p>
      </dgm:t>
    </dgm:pt>
    <dgm:pt modelId="{08E9F64C-7ECE-492F-A5A6-1F0EC55C1A41}" type="parTrans" cxnId="{98AB79B7-5B2B-4129-96BA-6CB48424BF65}">
      <dgm:prSet/>
      <dgm:spPr/>
      <dgm:t>
        <a:bodyPr/>
        <a:lstStyle/>
        <a:p>
          <a:endParaRPr lang="ru-RU"/>
        </a:p>
      </dgm:t>
    </dgm:pt>
    <dgm:pt modelId="{E6DA2994-F7B4-4B12-B7F8-4946C2AF263B}" type="sibTrans" cxnId="{98AB79B7-5B2B-4129-96BA-6CB48424BF65}">
      <dgm:prSet/>
      <dgm:spPr/>
      <dgm:t>
        <a:bodyPr/>
        <a:lstStyle/>
        <a:p>
          <a:endParaRPr lang="ru-RU"/>
        </a:p>
      </dgm:t>
    </dgm:pt>
    <dgm:pt modelId="{8452EA5B-4299-47F1-890D-CCDA173B41E0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8CF4BE48-7A86-4B07-8339-42EAC37EE295}" type="parTrans" cxnId="{7464EEAF-588A-458E-8651-BDC1B008872A}">
      <dgm:prSet/>
      <dgm:spPr/>
      <dgm:t>
        <a:bodyPr/>
        <a:lstStyle/>
        <a:p>
          <a:endParaRPr lang="ru-RU"/>
        </a:p>
      </dgm:t>
    </dgm:pt>
    <dgm:pt modelId="{08676337-8D85-41FB-A5B1-B211CC51C23D}" type="sibTrans" cxnId="{7464EEAF-588A-458E-8651-BDC1B008872A}">
      <dgm:prSet/>
      <dgm:spPr/>
      <dgm:t>
        <a:bodyPr/>
        <a:lstStyle/>
        <a:p>
          <a:endParaRPr lang="ru-RU"/>
        </a:p>
      </dgm:t>
    </dgm:pt>
    <dgm:pt modelId="{70F3C5FB-CB54-423C-9D35-13C79744B1C8}">
      <dgm:prSet phldrT="[Текст]" custT="1"/>
      <dgm:spPr/>
      <dgm:t>
        <a:bodyPr/>
        <a:lstStyle/>
        <a:p>
          <a:r>
            <a:rPr lang="ru-RU" sz="2400" b="1" i="1" dirty="0"/>
            <a:t>противостояние всем другим товаропроизводителям в борьбе за покупательский спрос</a:t>
          </a:r>
        </a:p>
      </dgm:t>
    </dgm:pt>
    <dgm:pt modelId="{3708E254-50FC-4D32-B929-F4152DA9B1AF}" type="parTrans" cxnId="{88600E97-1754-443A-958D-7FF83972BE9E}">
      <dgm:prSet/>
      <dgm:spPr/>
      <dgm:t>
        <a:bodyPr/>
        <a:lstStyle/>
        <a:p>
          <a:endParaRPr lang="ru-RU"/>
        </a:p>
      </dgm:t>
    </dgm:pt>
    <dgm:pt modelId="{2BED683D-802F-4302-98C7-C2BB2A29B9DB}" type="sibTrans" cxnId="{88600E97-1754-443A-958D-7FF83972BE9E}">
      <dgm:prSet/>
      <dgm:spPr/>
      <dgm:t>
        <a:bodyPr/>
        <a:lstStyle/>
        <a:p>
          <a:endParaRPr lang="ru-RU"/>
        </a:p>
      </dgm:t>
    </dgm:pt>
    <dgm:pt modelId="{8496BAA8-FF40-4EB1-9B93-21269EF7F9C3}">
      <dgm:prSet phldrT="[Текст]" custT="1"/>
      <dgm:spPr/>
      <dgm:t>
        <a:bodyPr/>
        <a:lstStyle/>
        <a:p>
          <a:r>
            <a:rPr lang="ru-RU" sz="2400" b="1" i="1" dirty="0"/>
            <a:t>полная хозяйственная (экономическая) обособленность каждого товаропроизводителя</a:t>
          </a:r>
        </a:p>
      </dgm:t>
    </dgm:pt>
    <dgm:pt modelId="{4D368DF0-37A1-497F-B697-2541CF58E096}" type="sibTrans" cxnId="{E4D05922-B7C5-4B5E-87E4-62F7A752B009}">
      <dgm:prSet/>
      <dgm:spPr/>
      <dgm:t>
        <a:bodyPr/>
        <a:lstStyle/>
        <a:p>
          <a:endParaRPr lang="ru-RU"/>
        </a:p>
      </dgm:t>
    </dgm:pt>
    <dgm:pt modelId="{727FD536-E18E-4962-9A50-D6D8BE465F18}" type="parTrans" cxnId="{E4D05922-B7C5-4B5E-87E4-62F7A752B009}">
      <dgm:prSet/>
      <dgm:spPr/>
      <dgm:t>
        <a:bodyPr/>
        <a:lstStyle/>
        <a:p>
          <a:endParaRPr lang="ru-RU"/>
        </a:p>
      </dgm:t>
    </dgm:pt>
    <dgm:pt modelId="{F2CE7F73-8BA3-4359-8B50-CDDC70FD7280}" type="pres">
      <dgm:prSet presAssocID="{8EF6BABB-E4F8-4ACB-9224-24A073D0285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5FDFF8-2C0A-4A0F-A03C-D338241080C8}" type="pres">
      <dgm:prSet presAssocID="{DFC8AE47-C669-4E05-95A7-2288780FEF38}" presName="composite" presStyleCnt="0"/>
      <dgm:spPr/>
    </dgm:pt>
    <dgm:pt modelId="{51C57C3A-9EA0-46F6-8E22-D8A6A5739E70}" type="pres">
      <dgm:prSet presAssocID="{DFC8AE47-C669-4E05-95A7-2288780FEF3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2B65F0-545A-4BAC-A438-48F745CB2998}" type="pres">
      <dgm:prSet presAssocID="{DFC8AE47-C669-4E05-95A7-2288780FEF38}" presName="descendantText" presStyleLbl="alignAcc1" presStyleIdx="0" presStyleCnt="3" custScaleY="1490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6931A-403C-4F39-9DD7-F5DEB2B12159}" type="pres">
      <dgm:prSet presAssocID="{AB770C29-51FA-4D91-82B9-98C1CFF67888}" presName="sp" presStyleCnt="0"/>
      <dgm:spPr/>
    </dgm:pt>
    <dgm:pt modelId="{61CED8C6-17B4-4FB9-A338-FAD2B79056D2}" type="pres">
      <dgm:prSet presAssocID="{F41A87A1-59C8-4072-88E0-F94F9D896CC4}" presName="composite" presStyleCnt="0"/>
      <dgm:spPr/>
    </dgm:pt>
    <dgm:pt modelId="{04A64493-7496-43D3-9B34-8D85AC538AD5}" type="pres">
      <dgm:prSet presAssocID="{F41A87A1-59C8-4072-88E0-F94F9D896CC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767FF4-E170-4470-A3F8-03D40D985992}" type="pres">
      <dgm:prSet presAssocID="{F41A87A1-59C8-4072-88E0-F94F9D896CC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721324-2D04-45B8-AC06-44A25D6A0D2E}" type="pres">
      <dgm:prSet presAssocID="{27010D6D-69E8-47AD-A9DD-6359F8CE8EF4}" presName="sp" presStyleCnt="0"/>
      <dgm:spPr/>
    </dgm:pt>
    <dgm:pt modelId="{08A5D576-07BE-4D32-ADBB-49FB8A31B2B0}" type="pres">
      <dgm:prSet presAssocID="{8452EA5B-4299-47F1-890D-CCDA173B41E0}" presName="composite" presStyleCnt="0"/>
      <dgm:spPr/>
    </dgm:pt>
    <dgm:pt modelId="{360C8E62-6850-4681-A6F7-CC207A09A759}" type="pres">
      <dgm:prSet presAssocID="{8452EA5B-4299-47F1-890D-CCDA173B41E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B14D2-5565-4395-8CD7-E2CE3DE462AE}" type="pres">
      <dgm:prSet presAssocID="{8452EA5B-4299-47F1-890D-CCDA173B41E0}" presName="descendantText" presStyleLbl="alignAcc1" presStyleIdx="2" presStyleCnt="3" custScaleY="132107" custLinFactNeighborX="-103" custLinFactNeighborY="7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0ECB66-3AFF-45F6-ACE3-AAE749A4BE62}" srcId="{8EF6BABB-E4F8-4ACB-9224-24A073D0285F}" destId="{F41A87A1-59C8-4072-88E0-F94F9D896CC4}" srcOrd="1" destOrd="0" parTransId="{B60F4089-41F1-4EFC-8BE3-D627A50D39CD}" sibTransId="{27010D6D-69E8-47AD-A9DD-6359F8CE8EF4}"/>
    <dgm:cxn modelId="{5493E828-48CF-45A2-B885-BA17B2E84ACB}" srcId="{8EF6BABB-E4F8-4ACB-9224-24A073D0285F}" destId="{DFC8AE47-C669-4E05-95A7-2288780FEF38}" srcOrd="0" destOrd="0" parTransId="{0B4F7B5D-DE84-4CA1-9F00-2C048264D464}" sibTransId="{AB770C29-51FA-4D91-82B9-98C1CFF67888}"/>
    <dgm:cxn modelId="{E65B248B-A656-4D4A-95DC-DB767E955333}" type="presOf" srcId="{8452EA5B-4299-47F1-890D-CCDA173B41E0}" destId="{360C8E62-6850-4681-A6F7-CC207A09A759}" srcOrd="0" destOrd="0" presId="urn:microsoft.com/office/officeart/2005/8/layout/chevron2"/>
    <dgm:cxn modelId="{98AB79B7-5B2B-4129-96BA-6CB48424BF65}" srcId="{F41A87A1-59C8-4072-88E0-F94F9D896CC4}" destId="{775C0DE2-47B2-495A-B5ED-DCCE1F3E1AE4}" srcOrd="0" destOrd="0" parTransId="{08E9F64C-7ECE-492F-A5A6-1F0EC55C1A41}" sibTransId="{E6DA2994-F7B4-4B12-B7F8-4946C2AF263B}"/>
    <dgm:cxn modelId="{13FF9E6C-139F-43C1-80BC-6BE00A234316}" type="presOf" srcId="{8496BAA8-FF40-4EB1-9B93-21269EF7F9C3}" destId="{012B65F0-545A-4BAC-A438-48F745CB2998}" srcOrd="0" destOrd="0" presId="urn:microsoft.com/office/officeart/2005/8/layout/chevron2"/>
    <dgm:cxn modelId="{F484DDF7-0238-4DF7-BF26-AFC8144D5933}" type="presOf" srcId="{70F3C5FB-CB54-423C-9D35-13C79744B1C8}" destId="{D62B14D2-5565-4395-8CD7-E2CE3DE462AE}" srcOrd="0" destOrd="0" presId="urn:microsoft.com/office/officeart/2005/8/layout/chevron2"/>
    <dgm:cxn modelId="{1FD201CD-599C-4BA1-9770-11A32D71E9E2}" type="presOf" srcId="{F41A87A1-59C8-4072-88E0-F94F9D896CC4}" destId="{04A64493-7496-43D3-9B34-8D85AC538AD5}" srcOrd="0" destOrd="0" presId="urn:microsoft.com/office/officeart/2005/8/layout/chevron2"/>
    <dgm:cxn modelId="{88600E97-1754-443A-958D-7FF83972BE9E}" srcId="{8452EA5B-4299-47F1-890D-CCDA173B41E0}" destId="{70F3C5FB-CB54-423C-9D35-13C79744B1C8}" srcOrd="0" destOrd="0" parTransId="{3708E254-50FC-4D32-B929-F4152DA9B1AF}" sibTransId="{2BED683D-802F-4302-98C7-C2BB2A29B9DB}"/>
    <dgm:cxn modelId="{E4D05922-B7C5-4B5E-87E4-62F7A752B009}" srcId="{DFC8AE47-C669-4E05-95A7-2288780FEF38}" destId="{8496BAA8-FF40-4EB1-9B93-21269EF7F9C3}" srcOrd="0" destOrd="0" parTransId="{727FD536-E18E-4962-9A50-D6D8BE465F18}" sibTransId="{4D368DF0-37A1-497F-B697-2541CF58E096}"/>
    <dgm:cxn modelId="{7464EEAF-588A-458E-8651-BDC1B008872A}" srcId="{8EF6BABB-E4F8-4ACB-9224-24A073D0285F}" destId="{8452EA5B-4299-47F1-890D-CCDA173B41E0}" srcOrd="2" destOrd="0" parTransId="{8CF4BE48-7A86-4B07-8339-42EAC37EE295}" sibTransId="{08676337-8D85-41FB-A5B1-B211CC51C23D}"/>
    <dgm:cxn modelId="{6D12E85F-9F18-46E0-9ABC-FDC2E921BA2C}" type="presOf" srcId="{8EF6BABB-E4F8-4ACB-9224-24A073D0285F}" destId="{F2CE7F73-8BA3-4359-8B50-CDDC70FD7280}" srcOrd="0" destOrd="0" presId="urn:microsoft.com/office/officeart/2005/8/layout/chevron2"/>
    <dgm:cxn modelId="{72419E90-2CC5-457C-B6D5-76D73B31867D}" type="presOf" srcId="{775C0DE2-47B2-495A-B5ED-DCCE1F3E1AE4}" destId="{7C767FF4-E170-4470-A3F8-03D40D985992}" srcOrd="0" destOrd="0" presId="urn:microsoft.com/office/officeart/2005/8/layout/chevron2"/>
    <dgm:cxn modelId="{CBB4F562-BC6E-4971-AFA0-4D53BD96D255}" type="presOf" srcId="{DFC8AE47-C669-4E05-95A7-2288780FEF38}" destId="{51C57C3A-9EA0-46F6-8E22-D8A6A5739E70}" srcOrd="0" destOrd="0" presId="urn:microsoft.com/office/officeart/2005/8/layout/chevron2"/>
    <dgm:cxn modelId="{16EF7D72-CCED-468A-86FF-05BDBA9D7083}" type="presParOf" srcId="{F2CE7F73-8BA3-4359-8B50-CDDC70FD7280}" destId="{9A5FDFF8-2C0A-4A0F-A03C-D338241080C8}" srcOrd="0" destOrd="0" presId="urn:microsoft.com/office/officeart/2005/8/layout/chevron2"/>
    <dgm:cxn modelId="{5D5EC470-2152-44AC-BA83-4545C8B9280E}" type="presParOf" srcId="{9A5FDFF8-2C0A-4A0F-A03C-D338241080C8}" destId="{51C57C3A-9EA0-46F6-8E22-D8A6A5739E70}" srcOrd="0" destOrd="0" presId="urn:microsoft.com/office/officeart/2005/8/layout/chevron2"/>
    <dgm:cxn modelId="{D7BB0E00-1D0A-4820-BF31-1C05A6691BD6}" type="presParOf" srcId="{9A5FDFF8-2C0A-4A0F-A03C-D338241080C8}" destId="{012B65F0-545A-4BAC-A438-48F745CB2998}" srcOrd="1" destOrd="0" presId="urn:microsoft.com/office/officeart/2005/8/layout/chevron2"/>
    <dgm:cxn modelId="{00C9B6F4-F59F-4BD7-902B-F3407F196081}" type="presParOf" srcId="{F2CE7F73-8BA3-4359-8B50-CDDC70FD7280}" destId="{3266931A-403C-4F39-9DD7-F5DEB2B12159}" srcOrd="1" destOrd="0" presId="urn:microsoft.com/office/officeart/2005/8/layout/chevron2"/>
    <dgm:cxn modelId="{1AFCC330-59B8-4BB3-9401-AEB942317B5C}" type="presParOf" srcId="{F2CE7F73-8BA3-4359-8B50-CDDC70FD7280}" destId="{61CED8C6-17B4-4FB9-A338-FAD2B79056D2}" srcOrd="2" destOrd="0" presId="urn:microsoft.com/office/officeart/2005/8/layout/chevron2"/>
    <dgm:cxn modelId="{E20270C7-17AF-43FB-8CC9-7BCA66440E54}" type="presParOf" srcId="{61CED8C6-17B4-4FB9-A338-FAD2B79056D2}" destId="{04A64493-7496-43D3-9B34-8D85AC538AD5}" srcOrd="0" destOrd="0" presId="urn:microsoft.com/office/officeart/2005/8/layout/chevron2"/>
    <dgm:cxn modelId="{BB71E038-CAD8-4BD7-BEC9-13D7A5CA60A9}" type="presParOf" srcId="{61CED8C6-17B4-4FB9-A338-FAD2B79056D2}" destId="{7C767FF4-E170-4470-A3F8-03D40D985992}" srcOrd="1" destOrd="0" presId="urn:microsoft.com/office/officeart/2005/8/layout/chevron2"/>
    <dgm:cxn modelId="{45E95E9D-91F5-4A42-B90F-75F252E60932}" type="presParOf" srcId="{F2CE7F73-8BA3-4359-8B50-CDDC70FD7280}" destId="{DD721324-2D04-45B8-AC06-44A25D6A0D2E}" srcOrd="3" destOrd="0" presId="urn:microsoft.com/office/officeart/2005/8/layout/chevron2"/>
    <dgm:cxn modelId="{BF294CA3-C97D-46A5-8C3A-6A44EA60663B}" type="presParOf" srcId="{F2CE7F73-8BA3-4359-8B50-CDDC70FD7280}" destId="{08A5D576-07BE-4D32-ADBB-49FB8A31B2B0}" srcOrd="4" destOrd="0" presId="urn:microsoft.com/office/officeart/2005/8/layout/chevron2"/>
    <dgm:cxn modelId="{8406D500-71DD-49F3-8F84-FE733366F6F4}" type="presParOf" srcId="{08A5D576-07BE-4D32-ADBB-49FB8A31B2B0}" destId="{360C8E62-6850-4681-A6F7-CC207A09A759}" srcOrd="0" destOrd="0" presId="urn:microsoft.com/office/officeart/2005/8/layout/chevron2"/>
    <dgm:cxn modelId="{64A81A3A-2612-41C4-B445-3CB791D5BBF0}" type="presParOf" srcId="{08A5D576-07BE-4D32-ADBB-49FB8A31B2B0}" destId="{D62B14D2-5565-4395-8CD7-E2CE3DE462A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34ABE2-87F5-4D55-9170-060BADC6EB38}" type="doc">
      <dgm:prSet loTypeId="urn:microsoft.com/office/officeart/2005/8/layout/vList4#5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E440C3BA-A037-4F31-A0D5-FA16F65B37C6}">
      <dgm:prSet phldrT="[Текст]" custT="1"/>
      <dgm:spPr/>
      <dgm:t>
        <a:bodyPr/>
        <a:lstStyle/>
        <a:p>
          <a:r>
            <a:rPr lang="ru-RU" sz="2400" b="1" u="sng" dirty="0">
              <a:solidFill>
                <a:srgbClr val="C00000"/>
              </a:solidFill>
            </a:rPr>
            <a:t>Ценовая конкуренция </a:t>
          </a:r>
          <a:r>
            <a:rPr lang="ru-RU" sz="2400" dirty="0"/>
            <a:t>предполагает продажу товаров по более низким ценам, чем у конкурентов. Снижение цены теоретически возможно либо за счет снижения издержек производства, либо за счет уменьшения прибыли. </a:t>
          </a:r>
        </a:p>
        <a:p>
          <a:endParaRPr lang="ru-RU" sz="2400" dirty="0"/>
        </a:p>
      </dgm:t>
    </dgm:pt>
    <dgm:pt modelId="{A5B30015-8029-4FBB-8469-06FE688AED08}" type="parTrans" cxnId="{8376C225-A9BC-4E26-ACC4-80CB290945AA}">
      <dgm:prSet/>
      <dgm:spPr/>
      <dgm:t>
        <a:bodyPr/>
        <a:lstStyle/>
        <a:p>
          <a:endParaRPr lang="ru-RU" sz="2000"/>
        </a:p>
      </dgm:t>
    </dgm:pt>
    <dgm:pt modelId="{A39603FE-4370-4C02-90E3-0361EF2F2AB3}" type="sibTrans" cxnId="{8376C225-A9BC-4E26-ACC4-80CB290945AA}">
      <dgm:prSet/>
      <dgm:spPr/>
      <dgm:t>
        <a:bodyPr/>
        <a:lstStyle/>
        <a:p>
          <a:endParaRPr lang="ru-RU" sz="2000"/>
        </a:p>
      </dgm:t>
    </dgm:pt>
    <dgm:pt modelId="{FD473F13-A08F-4F45-82E2-4FCBC699664E}">
      <dgm:prSet phldrT="[Текст]" custT="1"/>
      <dgm:spPr/>
      <dgm:t>
        <a:bodyPr/>
        <a:lstStyle/>
        <a:p>
          <a:r>
            <a:rPr lang="ru-RU" sz="2400" u="sng" dirty="0">
              <a:solidFill>
                <a:srgbClr val="C00000"/>
              </a:solidFill>
            </a:rPr>
            <a:t>Неценовая конкуренция </a:t>
          </a:r>
          <a:r>
            <a:rPr lang="ru-RU" sz="2400" dirty="0"/>
            <a:t>основана на предложении товаров более высокого качества, с большей надежностью и сроками службы, на использовании методов рекламы и других способов стимулирования сбыта.</a:t>
          </a:r>
        </a:p>
        <a:p>
          <a:endParaRPr lang="ru-RU" sz="2400" dirty="0"/>
        </a:p>
      </dgm:t>
    </dgm:pt>
    <dgm:pt modelId="{7AA87093-6BE0-4037-9264-D509500505E4}" type="parTrans" cxnId="{88E5F63D-FDDE-4A75-9CC9-B927F3F23088}">
      <dgm:prSet/>
      <dgm:spPr/>
      <dgm:t>
        <a:bodyPr/>
        <a:lstStyle/>
        <a:p>
          <a:endParaRPr lang="ru-RU" sz="2000"/>
        </a:p>
      </dgm:t>
    </dgm:pt>
    <dgm:pt modelId="{71C5146B-98FD-40C6-805B-58C91AF30943}" type="sibTrans" cxnId="{88E5F63D-FDDE-4A75-9CC9-B927F3F23088}">
      <dgm:prSet/>
      <dgm:spPr/>
      <dgm:t>
        <a:bodyPr/>
        <a:lstStyle/>
        <a:p>
          <a:endParaRPr lang="ru-RU" sz="2000"/>
        </a:p>
      </dgm:t>
    </dgm:pt>
    <dgm:pt modelId="{FEC7FE0A-320B-4C47-8E90-76950550F19C}" type="pres">
      <dgm:prSet presAssocID="{B934ABE2-87F5-4D55-9170-060BADC6EB3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E49BF6-C129-4B0B-A905-3171E30DC52B}" type="pres">
      <dgm:prSet presAssocID="{E440C3BA-A037-4F31-A0D5-FA16F65B37C6}" presName="comp" presStyleCnt="0"/>
      <dgm:spPr/>
    </dgm:pt>
    <dgm:pt modelId="{BB710933-5557-46C1-AF07-8518F05FD183}" type="pres">
      <dgm:prSet presAssocID="{E440C3BA-A037-4F31-A0D5-FA16F65B37C6}" presName="box" presStyleLbl="node1" presStyleIdx="0" presStyleCnt="2"/>
      <dgm:spPr/>
      <dgm:t>
        <a:bodyPr/>
        <a:lstStyle/>
        <a:p>
          <a:endParaRPr lang="ru-RU"/>
        </a:p>
      </dgm:t>
    </dgm:pt>
    <dgm:pt modelId="{9ED1C6F4-1047-4C10-AE9E-6338B63284E6}" type="pres">
      <dgm:prSet presAssocID="{E440C3BA-A037-4F31-A0D5-FA16F65B37C6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5000" r="-65000"/>
          </a:stretch>
        </a:blipFill>
      </dgm:spPr>
    </dgm:pt>
    <dgm:pt modelId="{AA8AB2BE-506C-41AC-BB08-4D444803A3B2}" type="pres">
      <dgm:prSet presAssocID="{E440C3BA-A037-4F31-A0D5-FA16F65B37C6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9BB132-BFCF-44AB-A02D-242B878CC5BA}" type="pres">
      <dgm:prSet presAssocID="{A39603FE-4370-4C02-90E3-0361EF2F2AB3}" presName="spacer" presStyleCnt="0"/>
      <dgm:spPr/>
    </dgm:pt>
    <dgm:pt modelId="{19163781-09D2-41C0-8BBA-FB57F36888CF}" type="pres">
      <dgm:prSet presAssocID="{FD473F13-A08F-4F45-82E2-4FCBC699664E}" presName="comp" presStyleCnt="0"/>
      <dgm:spPr/>
    </dgm:pt>
    <dgm:pt modelId="{88E64369-2A16-4C2F-9F99-BC4FD1391FA5}" type="pres">
      <dgm:prSet presAssocID="{FD473F13-A08F-4F45-82E2-4FCBC699664E}" presName="box" presStyleLbl="node1" presStyleIdx="1" presStyleCnt="2" custLinFactNeighborX="-793" custLinFactNeighborY="-1253"/>
      <dgm:spPr/>
      <dgm:t>
        <a:bodyPr/>
        <a:lstStyle/>
        <a:p>
          <a:endParaRPr lang="ru-RU"/>
        </a:p>
      </dgm:t>
    </dgm:pt>
    <dgm:pt modelId="{DC76DD82-F9C7-4689-9CAD-EDE382874F6D}" type="pres">
      <dgm:prSet presAssocID="{FD473F13-A08F-4F45-82E2-4FCBC699664E}" presName="img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5000" r="-65000"/>
          </a:stretch>
        </a:blipFill>
      </dgm:spPr>
    </dgm:pt>
    <dgm:pt modelId="{72ECF733-F7B3-4E7A-B6E5-2820984F365D}" type="pres">
      <dgm:prSet presAssocID="{FD473F13-A08F-4F45-82E2-4FCBC699664E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500EB4-E63E-4385-B4EA-56C156420990}" type="presOf" srcId="{FD473F13-A08F-4F45-82E2-4FCBC699664E}" destId="{72ECF733-F7B3-4E7A-B6E5-2820984F365D}" srcOrd="1" destOrd="0" presId="urn:microsoft.com/office/officeart/2005/8/layout/vList4#5"/>
    <dgm:cxn modelId="{35467B66-116A-450F-9258-5605AF846118}" type="presOf" srcId="{E440C3BA-A037-4F31-A0D5-FA16F65B37C6}" destId="{BB710933-5557-46C1-AF07-8518F05FD183}" srcOrd="0" destOrd="0" presId="urn:microsoft.com/office/officeart/2005/8/layout/vList4#5"/>
    <dgm:cxn modelId="{DDEB024C-876C-4865-A212-384973A27CAD}" type="presOf" srcId="{FD473F13-A08F-4F45-82E2-4FCBC699664E}" destId="{88E64369-2A16-4C2F-9F99-BC4FD1391FA5}" srcOrd="0" destOrd="0" presId="urn:microsoft.com/office/officeart/2005/8/layout/vList4#5"/>
    <dgm:cxn modelId="{F7787721-1774-43D6-B9E9-EDC31CC8BA5E}" type="presOf" srcId="{E440C3BA-A037-4F31-A0D5-FA16F65B37C6}" destId="{AA8AB2BE-506C-41AC-BB08-4D444803A3B2}" srcOrd="1" destOrd="0" presId="urn:microsoft.com/office/officeart/2005/8/layout/vList4#5"/>
    <dgm:cxn modelId="{8376C225-A9BC-4E26-ACC4-80CB290945AA}" srcId="{B934ABE2-87F5-4D55-9170-060BADC6EB38}" destId="{E440C3BA-A037-4F31-A0D5-FA16F65B37C6}" srcOrd="0" destOrd="0" parTransId="{A5B30015-8029-4FBB-8469-06FE688AED08}" sibTransId="{A39603FE-4370-4C02-90E3-0361EF2F2AB3}"/>
    <dgm:cxn modelId="{222C24C5-311A-45BB-A902-DB158CABC6C5}" type="presOf" srcId="{B934ABE2-87F5-4D55-9170-060BADC6EB38}" destId="{FEC7FE0A-320B-4C47-8E90-76950550F19C}" srcOrd="0" destOrd="0" presId="urn:microsoft.com/office/officeart/2005/8/layout/vList4#5"/>
    <dgm:cxn modelId="{88E5F63D-FDDE-4A75-9CC9-B927F3F23088}" srcId="{B934ABE2-87F5-4D55-9170-060BADC6EB38}" destId="{FD473F13-A08F-4F45-82E2-4FCBC699664E}" srcOrd="1" destOrd="0" parTransId="{7AA87093-6BE0-4037-9264-D509500505E4}" sibTransId="{71C5146B-98FD-40C6-805B-58C91AF30943}"/>
    <dgm:cxn modelId="{B45565A8-AC4C-419F-ACE9-0C6E1B2F03E3}" type="presParOf" srcId="{FEC7FE0A-320B-4C47-8E90-76950550F19C}" destId="{86E49BF6-C129-4B0B-A905-3171E30DC52B}" srcOrd="0" destOrd="0" presId="urn:microsoft.com/office/officeart/2005/8/layout/vList4#5"/>
    <dgm:cxn modelId="{C5DF3905-D95D-4A35-8462-D9D1B6AE26C2}" type="presParOf" srcId="{86E49BF6-C129-4B0B-A905-3171E30DC52B}" destId="{BB710933-5557-46C1-AF07-8518F05FD183}" srcOrd="0" destOrd="0" presId="urn:microsoft.com/office/officeart/2005/8/layout/vList4#5"/>
    <dgm:cxn modelId="{DA3EF2D4-AA96-44F9-899B-07D22010AC21}" type="presParOf" srcId="{86E49BF6-C129-4B0B-A905-3171E30DC52B}" destId="{9ED1C6F4-1047-4C10-AE9E-6338B63284E6}" srcOrd="1" destOrd="0" presId="urn:microsoft.com/office/officeart/2005/8/layout/vList4#5"/>
    <dgm:cxn modelId="{DA4AA84F-2EEE-44BB-8A38-C62F0117B1E5}" type="presParOf" srcId="{86E49BF6-C129-4B0B-A905-3171E30DC52B}" destId="{AA8AB2BE-506C-41AC-BB08-4D444803A3B2}" srcOrd="2" destOrd="0" presId="urn:microsoft.com/office/officeart/2005/8/layout/vList4#5"/>
    <dgm:cxn modelId="{48575268-B0CA-4ABF-8442-9F4262F7EE8F}" type="presParOf" srcId="{FEC7FE0A-320B-4C47-8E90-76950550F19C}" destId="{C99BB132-BFCF-44AB-A02D-242B878CC5BA}" srcOrd="1" destOrd="0" presId="urn:microsoft.com/office/officeart/2005/8/layout/vList4#5"/>
    <dgm:cxn modelId="{D657981B-C5E5-4217-946A-AABA60025CE6}" type="presParOf" srcId="{FEC7FE0A-320B-4C47-8E90-76950550F19C}" destId="{19163781-09D2-41C0-8BBA-FB57F36888CF}" srcOrd="2" destOrd="0" presId="urn:microsoft.com/office/officeart/2005/8/layout/vList4#5"/>
    <dgm:cxn modelId="{538E8EB2-3A46-48D1-BB4D-5688F3CF8F2D}" type="presParOf" srcId="{19163781-09D2-41C0-8BBA-FB57F36888CF}" destId="{88E64369-2A16-4C2F-9F99-BC4FD1391FA5}" srcOrd="0" destOrd="0" presId="urn:microsoft.com/office/officeart/2005/8/layout/vList4#5"/>
    <dgm:cxn modelId="{DC7B2928-DE59-4F7E-A5BC-410523DED305}" type="presParOf" srcId="{19163781-09D2-41C0-8BBA-FB57F36888CF}" destId="{DC76DD82-F9C7-4689-9CAD-EDE382874F6D}" srcOrd="1" destOrd="0" presId="urn:microsoft.com/office/officeart/2005/8/layout/vList4#5"/>
    <dgm:cxn modelId="{8DEEA5B0-A096-49DD-A4A3-56EC6A36714A}" type="presParOf" srcId="{19163781-09D2-41C0-8BBA-FB57F36888CF}" destId="{72ECF733-F7B3-4E7A-B6E5-2820984F365D}" srcOrd="2" destOrd="0" presId="urn:microsoft.com/office/officeart/2005/8/layout/vList4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F8F1ED-A125-44E3-B6BA-679855BB018A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3BDFDCE8-77BB-4590-840A-8FC22124C880}">
      <dgm:prSet phldrT="[Текст]" custT="1"/>
      <dgm:spPr/>
      <dgm:t>
        <a:bodyPr/>
        <a:lstStyle/>
        <a:p>
          <a:r>
            <a:rPr lang="ru-RU" sz="6600" b="1" dirty="0"/>
            <a:t>1</a:t>
          </a:r>
        </a:p>
      </dgm:t>
    </dgm:pt>
    <dgm:pt modelId="{445A6AEE-B70A-4ACB-AAC8-3F081EC62961}" type="parTrans" cxnId="{3D47DF40-050F-4B6B-B7DC-CB4CD8925721}">
      <dgm:prSet/>
      <dgm:spPr/>
      <dgm:t>
        <a:bodyPr/>
        <a:lstStyle/>
        <a:p>
          <a:endParaRPr lang="ru-RU" sz="2000" b="1"/>
        </a:p>
      </dgm:t>
    </dgm:pt>
    <dgm:pt modelId="{6170AC18-2ED8-4C0E-A19A-FC00754250D5}" type="sibTrans" cxnId="{3D47DF40-050F-4B6B-B7DC-CB4CD8925721}">
      <dgm:prSet/>
      <dgm:spPr/>
      <dgm:t>
        <a:bodyPr/>
        <a:lstStyle/>
        <a:p>
          <a:endParaRPr lang="ru-RU" sz="2000" b="1"/>
        </a:p>
      </dgm:t>
    </dgm:pt>
    <dgm:pt modelId="{3FED6FF3-81B5-4080-B943-01D43DCF936B}">
      <dgm:prSet phldrT="[Текст]" custT="1"/>
      <dgm:spPr/>
      <dgm:t>
        <a:bodyPr/>
        <a:lstStyle/>
        <a:p>
          <a:r>
            <a:rPr lang="ru-RU" sz="1800" b="1" u="sng" dirty="0">
              <a:solidFill>
                <a:srgbClr val="C00000"/>
              </a:solidFill>
            </a:rPr>
            <a:t>Внутриотраслевая конкуренция </a:t>
          </a:r>
          <a:r>
            <a:rPr lang="ru-RU" sz="1800" b="1" dirty="0"/>
            <a:t>-- конкуренция между предпринимателями, производящими однородные товары, за лучшие условия производства и сбыта, за получение сверхприбыли.</a:t>
          </a:r>
        </a:p>
      </dgm:t>
    </dgm:pt>
    <dgm:pt modelId="{99F56D1D-D04C-46ED-BF8C-6476C1A9252F}" type="parTrans" cxnId="{E3952C01-0EB5-4C0B-8DBD-CDA45F543BEF}">
      <dgm:prSet/>
      <dgm:spPr/>
      <dgm:t>
        <a:bodyPr/>
        <a:lstStyle/>
        <a:p>
          <a:endParaRPr lang="ru-RU" sz="2000" b="1"/>
        </a:p>
      </dgm:t>
    </dgm:pt>
    <dgm:pt modelId="{90E2552A-FB7A-4414-BF67-259690AB0282}" type="sibTrans" cxnId="{E3952C01-0EB5-4C0B-8DBD-CDA45F543BEF}">
      <dgm:prSet/>
      <dgm:spPr/>
      <dgm:t>
        <a:bodyPr/>
        <a:lstStyle/>
        <a:p>
          <a:endParaRPr lang="ru-RU" sz="2000" b="1"/>
        </a:p>
      </dgm:t>
    </dgm:pt>
    <dgm:pt modelId="{F7D0525B-A553-4818-8BAC-0B64703FF912}">
      <dgm:prSet phldrT="[Текст]" custT="1"/>
      <dgm:spPr/>
      <dgm:t>
        <a:bodyPr/>
        <a:lstStyle/>
        <a:p>
          <a:r>
            <a:rPr lang="ru-RU" sz="6600" b="1" dirty="0"/>
            <a:t>2</a:t>
          </a:r>
        </a:p>
      </dgm:t>
    </dgm:pt>
    <dgm:pt modelId="{BD79A99E-6AF5-4FB8-9BDF-4A8AE9DFE82D}" type="parTrans" cxnId="{D1220AF4-7A14-46E4-93C0-ABB7AE7307E4}">
      <dgm:prSet/>
      <dgm:spPr/>
      <dgm:t>
        <a:bodyPr/>
        <a:lstStyle/>
        <a:p>
          <a:endParaRPr lang="ru-RU" sz="2000" b="1"/>
        </a:p>
      </dgm:t>
    </dgm:pt>
    <dgm:pt modelId="{9A3156FA-51DD-4E94-B333-D9325B75B593}" type="sibTrans" cxnId="{D1220AF4-7A14-46E4-93C0-ABB7AE7307E4}">
      <dgm:prSet/>
      <dgm:spPr/>
      <dgm:t>
        <a:bodyPr/>
        <a:lstStyle/>
        <a:p>
          <a:endParaRPr lang="ru-RU" sz="2000" b="1"/>
        </a:p>
      </dgm:t>
    </dgm:pt>
    <dgm:pt modelId="{7C72501D-037E-4B78-900B-8AC94777E498}">
      <dgm:prSet phldrT="[Текст]" custT="1"/>
      <dgm:spPr/>
      <dgm:t>
        <a:bodyPr/>
        <a:lstStyle/>
        <a:p>
          <a:r>
            <a:rPr lang="ru-RU" sz="1800" b="1" u="sng" dirty="0">
              <a:solidFill>
                <a:srgbClr val="C00000"/>
              </a:solidFill>
            </a:rPr>
            <a:t>Межотраслевая конкуренция </a:t>
          </a:r>
          <a:r>
            <a:rPr lang="ru-RU" sz="1800" b="1" dirty="0"/>
            <a:t>-- это конкуренция между предпринимателями, занятыми в различных отраслях производства, из-за выгодного приложения капитала, перераспределения прибыли. </a:t>
          </a:r>
        </a:p>
      </dgm:t>
    </dgm:pt>
    <dgm:pt modelId="{69AD0016-B04D-400F-80AD-F2E772FEDE44}" type="parTrans" cxnId="{F065E515-0BC1-4BCD-98DD-09BA836C9F84}">
      <dgm:prSet/>
      <dgm:spPr/>
      <dgm:t>
        <a:bodyPr/>
        <a:lstStyle/>
        <a:p>
          <a:endParaRPr lang="ru-RU" sz="2000" b="1"/>
        </a:p>
      </dgm:t>
    </dgm:pt>
    <dgm:pt modelId="{91D4A110-82A2-4A70-A17A-5A86466FB1E3}" type="sibTrans" cxnId="{F065E515-0BC1-4BCD-98DD-09BA836C9F84}">
      <dgm:prSet/>
      <dgm:spPr/>
      <dgm:t>
        <a:bodyPr/>
        <a:lstStyle/>
        <a:p>
          <a:endParaRPr lang="ru-RU" sz="2000" b="1"/>
        </a:p>
      </dgm:t>
    </dgm:pt>
    <dgm:pt modelId="{7784791B-2259-4C10-B16B-F049AB01D4DF}" type="pres">
      <dgm:prSet presAssocID="{50F8F1ED-A125-44E3-B6BA-679855BB018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58C6209-D90E-4F92-9830-60CB077C139D}" type="pres">
      <dgm:prSet presAssocID="{3BDFDCE8-77BB-4590-840A-8FC22124C880}" presName="linNode" presStyleCnt="0"/>
      <dgm:spPr/>
    </dgm:pt>
    <dgm:pt modelId="{A7D1B66C-6859-404D-B5DC-974269D51B73}" type="pres">
      <dgm:prSet presAssocID="{3BDFDCE8-77BB-4590-840A-8FC22124C880}" presName="parentShp" presStyleLbl="node1" presStyleIdx="0" presStyleCnt="2" custScaleX="46872" custScaleY="763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DBC9F-F846-431C-A7F0-DFC3607A4BF8}" type="pres">
      <dgm:prSet presAssocID="{3BDFDCE8-77BB-4590-840A-8FC22124C88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6CB89-31CC-4EEC-AE7C-2E326AD446EB}" type="pres">
      <dgm:prSet presAssocID="{6170AC18-2ED8-4C0E-A19A-FC00754250D5}" presName="spacing" presStyleCnt="0"/>
      <dgm:spPr/>
    </dgm:pt>
    <dgm:pt modelId="{383B3256-7AA6-42F5-ABB3-33C1888C03D6}" type="pres">
      <dgm:prSet presAssocID="{F7D0525B-A553-4818-8BAC-0B64703FF912}" presName="linNode" presStyleCnt="0"/>
      <dgm:spPr/>
    </dgm:pt>
    <dgm:pt modelId="{C1EC64C3-513F-4541-8802-D157EFD53A92}" type="pres">
      <dgm:prSet presAssocID="{F7D0525B-A553-4818-8BAC-0B64703FF912}" presName="parentShp" presStyleLbl="node1" presStyleIdx="1" presStyleCnt="2" custScaleX="49376" custScaleY="70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A1883-610F-4C12-9F29-85BD0880E011}" type="pres">
      <dgm:prSet presAssocID="{F7D0525B-A553-4818-8BAC-0B64703FF91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47DF40-050F-4B6B-B7DC-CB4CD8925721}" srcId="{50F8F1ED-A125-44E3-B6BA-679855BB018A}" destId="{3BDFDCE8-77BB-4590-840A-8FC22124C880}" srcOrd="0" destOrd="0" parTransId="{445A6AEE-B70A-4ACB-AAC8-3F081EC62961}" sibTransId="{6170AC18-2ED8-4C0E-A19A-FC00754250D5}"/>
    <dgm:cxn modelId="{D1220AF4-7A14-46E4-93C0-ABB7AE7307E4}" srcId="{50F8F1ED-A125-44E3-B6BA-679855BB018A}" destId="{F7D0525B-A553-4818-8BAC-0B64703FF912}" srcOrd="1" destOrd="0" parTransId="{BD79A99E-6AF5-4FB8-9BDF-4A8AE9DFE82D}" sibTransId="{9A3156FA-51DD-4E94-B333-D9325B75B593}"/>
    <dgm:cxn modelId="{1CE7471D-D1FD-47AD-AF9A-E5ED10D47B7E}" type="presOf" srcId="{F7D0525B-A553-4818-8BAC-0B64703FF912}" destId="{C1EC64C3-513F-4541-8802-D157EFD53A92}" srcOrd="0" destOrd="0" presId="urn:microsoft.com/office/officeart/2005/8/layout/vList6"/>
    <dgm:cxn modelId="{E3952C01-0EB5-4C0B-8DBD-CDA45F543BEF}" srcId="{3BDFDCE8-77BB-4590-840A-8FC22124C880}" destId="{3FED6FF3-81B5-4080-B943-01D43DCF936B}" srcOrd="0" destOrd="0" parTransId="{99F56D1D-D04C-46ED-BF8C-6476C1A9252F}" sibTransId="{90E2552A-FB7A-4414-BF67-259690AB0282}"/>
    <dgm:cxn modelId="{C94825D7-9666-4D27-9DCB-69996B6C21AF}" type="presOf" srcId="{50F8F1ED-A125-44E3-B6BA-679855BB018A}" destId="{7784791B-2259-4C10-B16B-F049AB01D4DF}" srcOrd="0" destOrd="0" presId="urn:microsoft.com/office/officeart/2005/8/layout/vList6"/>
    <dgm:cxn modelId="{F065E515-0BC1-4BCD-98DD-09BA836C9F84}" srcId="{F7D0525B-A553-4818-8BAC-0B64703FF912}" destId="{7C72501D-037E-4B78-900B-8AC94777E498}" srcOrd="0" destOrd="0" parTransId="{69AD0016-B04D-400F-80AD-F2E772FEDE44}" sibTransId="{91D4A110-82A2-4A70-A17A-5A86466FB1E3}"/>
    <dgm:cxn modelId="{3469A093-0E94-43EF-B0D5-42DDC181B58A}" type="presOf" srcId="{3FED6FF3-81B5-4080-B943-01D43DCF936B}" destId="{D84DBC9F-F846-431C-A7F0-DFC3607A4BF8}" srcOrd="0" destOrd="0" presId="urn:microsoft.com/office/officeart/2005/8/layout/vList6"/>
    <dgm:cxn modelId="{3135488C-B439-4C43-BF61-C108DF8B904F}" type="presOf" srcId="{7C72501D-037E-4B78-900B-8AC94777E498}" destId="{1CCA1883-610F-4C12-9F29-85BD0880E011}" srcOrd="0" destOrd="0" presId="urn:microsoft.com/office/officeart/2005/8/layout/vList6"/>
    <dgm:cxn modelId="{344CF39E-47A1-4DBB-BAC3-322D7263F4C4}" type="presOf" srcId="{3BDFDCE8-77BB-4590-840A-8FC22124C880}" destId="{A7D1B66C-6859-404D-B5DC-974269D51B73}" srcOrd="0" destOrd="0" presId="urn:microsoft.com/office/officeart/2005/8/layout/vList6"/>
    <dgm:cxn modelId="{3644491A-1DC9-4F8C-B8F6-DDB0D235B521}" type="presParOf" srcId="{7784791B-2259-4C10-B16B-F049AB01D4DF}" destId="{358C6209-D90E-4F92-9830-60CB077C139D}" srcOrd="0" destOrd="0" presId="urn:microsoft.com/office/officeart/2005/8/layout/vList6"/>
    <dgm:cxn modelId="{9FE3FA44-E02C-48C2-975D-C4C1B7B1D6CA}" type="presParOf" srcId="{358C6209-D90E-4F92-9830-60CB077C139D}" destId="{A7D1B66C-6859-404D-B5DC-974269D51B73}" srcOrd="0" destOrd="0" presId="urn:microsoft.com/office/officeart/2005/8/layout/vList6"/>
    <dgm:cxn modelId="{52072294-159F-4CE0-A768-FFA3DA15C06F}" type="presParOf" srcId="{358C6209-D90E-4F92-9830-60CB077C139D}" destId="{D84DBC9F-F846-431C-A7F0-DFC3607A4BF8}" srcOrd="1" destOrd="0" presId="urn:microsoft.com/office/officeart/2005/8/layout/vList6"/>
    <dgm:cxn modelId="{857C3352-834A-4680-B24D-7CE60F9D65E3}" type="presParOf" srcId="{7784791B-2259-4C10-B16B-F049AB01D4DF}" destId="{1616CB89-31CC-4EEC-AE7C-2E326AD446EB}" srcOrd="1" destOrd="0" presId="urn:microsoft.com/office/officeart/2005/8/layout/vList6"/>
    <dgm:cxn modelId="{CE6151C7-333A-4BC9-93ED-3250990471E8}" type="presParOf" srcId="{7784791B-2259-4C10-B16B-F049AB01D4DF}" destId="{383B3256-7AA6-42F5-ABB3-33C1888C03D6}" srcOrd="2" destOrd="0" presId="urn:microsoft.com/office/officeart/2005/8/layout/vList6"/>
    <dgm:cxn modelId="{01E19EBC-A55E-471A-BA52-9EB4706D82B2}" type="presParOf" srcId="{383B3256-7AA6-42F5-ABB3-33C1888C03D6}" destId="{C1EC64C3-513F-4541-8802-D157EFD53A92}" srcOrd="0" destOrd="0" presId="urn:microsoft.com/office/officeart/2005/8/layout/vList6"/>
    <dgm:cxn modelId="{641536C7-CE64-480A-9893-0D06D53A4B54}" type="presParOf" srcId="{383B3256-7AA6-42F5-ABB3-33C1888C03D6}" destId="{1CCA1883-610F-4C12-9F29-85BD0880E01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D1A7F4-66B1-4328-8253-EDF80A2C4A2A}" type="doc">
      <dgm:prSet loTypeId="urn:microsoft.com/office/officeart/2005/8/layout/hList1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A12B1B58-9BBE-4910-A5B3-1D16BAB5AA32}">
      <dgm:prSet phldrT="[Текст]"/>
      <dgm:spPr/>
      <dgm:t>
        <a:bodyPr/>
        <a:lstStyle/>
        <a:p>
          <a:r>
            <a:rPr lang="ru-RU" b="1" i="1" u="sng" dirty="0">
              <a:solidFill>
                <a:srgbClr val="C00000"/>
              </a:solidFill>
            </a:rPr>
            <a:t>свободная</a:t>
          </a:r>
        </a:p>
      </dgm:t>
    </dgm:pt>
    <dgm:pt modelId="{76FFF491-DC9B-4EAA-A7BA-C8B4EBF5BC38}" type="parTrans" cxnId="{0DCD8EBB-A71E-4ACC-8973-81EF2C5D82A5}">
      <dgm:prSet/>
      <dgm:spPr/>
      <dgm:t>
        <a:bodyPr/>
        <a:lstStyle/>
        <a:p>
          <a:endParaRPr lang="ru-RU"/>
        </a:p>
      </dgm:t>
    </dgm:pt>
    <dgm:pt modelId="{5E3CA2AF-5034-4B9A-B907-E4B8E390CC44}" type="sibTrans" cxnId="{0DCD8EBB-A71E-4ACC-8973-81EF2C5D82A5}">
      <dgm:prSet/>
      <dgm:spPr/>
      <dgm:t>
        <a:bodyPr/>
        <a:lstStyle/>
        <a:p>
          <a:endParaRPr lang="ru-RU"/>
        </a:p>
      </dgm:t>
    </dgm:pt>
    <dgm:pt modelId="{7D4C63C5-D2D0-4285-9020-34BDA3D7027F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</a:rPr>
            <a:t>Совершенная конкуренция </a:t>
          </a:r>
          <a:r>
            <a:rPr lang="ru-RU" b="1" dirty="0"/>
            <a:t>- свобода от какой бы то ни было регламентации: свободный доступ к факторам производства, свободное ценообразование и др. </a:t>
          </a:r>
        </a:p>
      </dgm:t>
    </dgm:pt>
    <dgm:pt modelId="{1E3DFC67-FEC5-42C4-8F07-873CA5AAB082}" type="parTrans" cxnId="{C7D0753C-1FBB-4CE0-9C9B-3F84F2864495}">
      <dgm:prSet/>
      <dgm:spPr/>
      <dgm:t>
        <a:bodyPr/>
        <a:lstStyle/>
        <a:p>
          <a:endParaRPr lang="ru-RU"/>
        </a:p>
      </dgm:t>
    </dgm:pt>
    <dgm:pt modelId="{3A1683B9-AD9B-46FF-B048-44486BDF3553}" type="sibTrans" cxnId="{C7D0753C-1FBB-4CE0-9C9B-3F84F2864495}">
      <dgm:prSet/>
      <dgm:spPr/>
      <dgm:t>
        <a:bodyPr/>
        <a:lstStyle/>
        <a:p>
          <a:endParaRPr lang="ru-RU"/>
        </a:p>
      </dgm:t>
    </dgm:pt>
    <dgm:pt modelId="{06C1C9CE-FF45-4D77-9BDD-AF8237DBC7BC}">
      <dgm:prSet phldrT="[Текст]"/>
      <dgm:spPr/>
      <dgm:t>
        <a:bodyPr/>
        <a:lstStyle/>
        <a:p>
          <a:r>
            <a:rPr lang="ru-RU" b="1" i="1" u="sng" dirty="0">
              <a:solidFill>
                <a:srgbClr val="C00000"/>
              </a:solidFill>
            </a:rPr>
            <a:t>монополистическая</a:t>
          </a:r>
        </a:p>
      </dgm:t>
    </dgm:pt>
    <dgm:pt modelId="{C3ED5CFC-57F1-4335-8515-DA6881A7A41A}" type="parTrans" cxnId="{FB366FB9-272A-4C77-B1B3-0C4BAEB431B8}">
      <dgm:prSet/>
      <dgm:spPr/>
      <dgm:t>
        <a:bodyPr/>
        <a:lstStyle/>
        <a:p>
          <a:endParaRPr lang="ru-RU"/>
        </a:p>
      </dgm:t>
    </dgm:pt>
    <dgm:pt modelId="{D697A284-A4D3-44B9-8AE7-06575AFA5CA1}" type="sibTrans" cxnId="{FB366FB9-272A-4C77-B1B3-0C4BAEB431B8}">
      <dgm:prSet/>
      <dgm:spPr/>
      <dgm:t>
        <a:bodyPr/>
        <a:lstStyle/>
        <a:p>
          <a:endParaRPr lang="ru-RU"/>
        </a:p>
      </dgm:t>
    </dgm:pt>
    <dgm:pt modelId="{567636CE-60D8-4F10-8C34-0F4FF26C5E4C}">
      <dgm:prSet phldrT="[Текст]"/>
      <dgm:spPr/>
      <dgm:t>
        <a:bodyPr/>
        <a:lstStyle/>
        <a:p>
          <a:r>
            <a:rPr lang="ru-RU" b="1" dirty="0">
              <a:solidFill>
                <a:srgbClr val="C00000"/>
              </a:solidFill>
            </a:rPr>
            <a:t>Монополистическая конкуренция </a:t>
          </a:r>
          <a:r>
            <a:rPr lang="ru-RU" b="1" dirty="0"/>
            <a:t>- имеют возможности влиять на условия реализации товаров</a:t>
          </a:r>
          <a:r>
            <a:rPr lang="ru-RU" dirty="0"/>
            <a:t>.</a:t>
          </a:r>
        </a:p>
      </dgm:t>
    </dgm:pt>
    <dgm:pt modelId="{057F3C34-CA49-4043-944C-24D0048A3B18}" type="parTrans" cxnId="{E839C220-F9FD-43B4-B2AA-8B796E0B4403}">
      <dgm:prSet/>
      <dgm:spPr/>
      <dgm:t>
        <a:bodyPr/>
        <a:lstStyle/>
        <a:p>
          <a:endParaRPr lang="ru-RU"/>
        </a:p>
      </dgm:t>
    </dgm:pt>
    <dgm:pt modelId="{23E1DFC5-87B1-47F6-AB55-6EC025B01572}" type="sibTrans" cxnId="{E839C220-F9FD-43B4-B2AA-8B796E0B4403}">
      <dgm:prSet/>
      <dgm:spPr/>
      <dgm:t>
        <a:bodyPr/>
        <a:lstStyle/>
        <a:p>
          <a:endParaRPr lang="ru-RU"/>
        </a:p>
      </dgm:t>
    </dgm:pt>
    <dgm:pt modelId="{0EF9B10D-3F46-4B00-90EC-C46CD3DA76C9}" type="pres">
      <dgm:prSet presAssocID="{94D1A7F4-66B1-4328-8253-EDF80A2C4A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EA4FEC-34CF-413D-B3E4-D1E43C14E0CB}" type="pres">
      <dgm:prSet presAssocID="{A12B1B58-9BBE-4910-A5B3-1D16BAB5AA32}" presName="composite" presStyleCnt="0"/>
      <dgm:spPr/>
    </dgm:pt>
    <dgm:pt modelId="{6347D61F-B34F-4A82-93D0-E3AACF984EF8}" type="pres">
      <dgm:prSet presAssocID="{A12B1B58-9BBE-4910-A5B3-1D16BAB5AA32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39097-00A3-43E5-97E5-705F62B3ECE5}" type="pres">
      <dgm:prSet presAssocID="{A12B1B58-9BBE-4910-A5B3-1D16BAB5AA32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1F44E8-BE50-4EAB-B4A8-8CC626FC3B62}" type="pres">
      <dgm:prSet presAssocID="{5E3CA2AF-5034-4B9A-B907-E4B8E390CC44}" presName="space" presStyleCnt="0"/>
      <dgm:spPr/>
    </dgm:pt>
    <dgm:pt modelId="{F70FC5FA-193E-48EB-BC22-540913967626}" type="pres">
      <dgm:prSet presAssocID="{06C1C9CE-FF45-4D77-9BDD-AF8237DBC7BC}" presName="composite" presStyleCnt="0"/>
      <dgm:spPr/>
    </dgm:pt>
    <dgm:pt modelId="{A4BD4027-07DE-44EC-AA58-8012921B0B12}" type="pres">
      <dgm:prSet presAssocID="{06C1C9CE-FF45-4D77-9BDD-AF8237DBC7BC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BCD68-8B81-4BA4-A91A-EC717BD34885}" type="pres">
      <dgm:prSet presAssocID="{06C1C9CE-FF45-4D77-9BDD-AF8237DBC7BC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4E6DF5-B2A6-4749-B054-F092D261A48F}" type="presOf" srcId="{06C1C9CE-FF45-4D77-9BDD-AF8237DBC7BC}" destId="{A4BD4027-07DE-44EC-AA58-8012921B0B12}" srcOrd="0" destOrd="0" presId="urn:microsoft.com/office/officeart/2005/8/layout/hList1"/>
    <dgm:cxn modelId="{84762F2D-4B60-4937-89E5-60AEE979BAF0}" type="presOf" srcId="{94D1A7F4-66B1-4328-8253-EDF80A2C4A2A}" destId="{0EF9B10D-3F46-4B00-90EC-C46CD3DA76C9}" srcOrd="0" destOrd="0" presId="urn:microsoft.com/office/officeart/2005/8/layout/hList1"/>
    <dgm:cxn modelId="{21E604B1-E261-4D47-8AC5-E9E2F9D9220A}" type="presOf" srcId="{7D4C63C5-D2D0-4285-9020-34BDA3D7027F}" destId="{C0939097-00A3-43E5-97E5-705F62B3ECE5}" srcOrd="0" destOrd="0" presId="urn:microsoft.com/office/officeart/2005/8/layout/hList1"/>
    <dgm:cxn modelId="{C7D0753C-1FBB-4CE0-9C9B-3F84F2864495}" srcId="{A12B1B58-9BBE-4910-A5B3-1D16BAB5AA32}" destId="{7D4C63C5-D2D0-4285-9020-34BDA3D7027F}" srcOrd="0" destOrd="0" parTransId="{1E3DFC67-FEC5-42C4-8F07-873CA5AAB082}" sibTransId="{3A1683B9-AD9B-46FF-B048-44486BDF3553}"/>
    <dgm:cxn modelId="{0DCD8EBB-A71E-4ACC-8973-81EF2C5D82A5}" srcId="{94D1A7F4-66B1-4328-8253-EDF80A2C4A2A}" destId="{A12B1B58-9BBE-4910-A5B3-1D16BAB5AA32}" srcOrd="0" destOrd="0" parTransId="{76FFF491-DC9B-4EAA-A7BA-C8B4EBF5BC38}" sibTransId="{5E3CA2AF-5034-4B9A-B907-E4B8E390CC44}"/>
    <dgm:cxn modelId="{FF38BD06-1229-449B-B6E2-9518D61B1FF8}" type="presOf" srcId="{A12B1B58-9BBE-4910-A5B3-1D16BAB5AA32}" destId="{6347D61F-B34F-4A82-93D0-E3AACF984EF8}" srcOrd="0" destOrd="0" presId="urn:microsoft.com/office/officeart/2005/8/layout/hList1"/>
    <dgm:cxn modelId="{E839C220-F9FD-43B4-B2AA-8B796E0B4403}" srcId="{06C1C9CE-FF45-4D77-9BDD-AF8237DBC7BC}" destId="{567636CE-60D8-4F10-8C34-0F4FF26C5E4C}" srcOrd="0" destOrd="0" parTransId="{057F3C34-CA49-4043-944C-24D0048A3B18}" sibTransId="{23E1DFC5-87B1-47F6-AB55-6EC025B01572}"/>
    <dgm:cxn modelId="{0CDB18E6-9339-4FC2-A75A-4CB35ED4E214}" type="presOf" srcId="{567636CE-60D8-4F10-8C34-0F4FF26C5E4C}" destId="{E8EBCD68-8B81-4BA4-A91A-EC717BD34885}" srcOrd="0" destOrd="0" presId="urn:microsoft.com/office/officeart/2005/8/layout/hList1"/>
    <dgm:cxn modelId="{FB366FB9-272A-4C77-B1B3-0C4BAEB431B8}" srcId="{94D1A7F4-66B1-4328-8253-EDF80A2C4A2A}" destId="{06C1C9CE-FF45-4D77-9BDD-AF8237DBC7BC}" srcOrd="1" destOrd="0" parTransId="{C3ED5CFC-57F1-4335-8515-DA6881A7A41A}" sibTransId="{D697A284-A4D3-44B9-8AE7-06575AFA5CA1}"/>
    <dgm:cxn modelId="{93439BCA-AA1D-4CDC-8C76-8AA87D4645F2}" type="presParOf" srcId="{0EF9B10D-3F46-4B00-90EC-C46CD3DA76C9}" destId="{F4EA4FEC-34CF-413D-B3E4-D1E43C14E0CB}" srcOrd="0" destOrd="0" presId="urn:microsoft.com/office/officeart/2005/8/layout/hList1"/>
    <dgm:cxn modelId="{520E447E-7992-4DDC-8232-6B4A50F9D1A4}" type="presParOf" srcId="{F4EA4FEC-34CF-413D-B3E4-D1E43C14E0CB}" destId="{6347D61F-B34F-4A82-93D0-E3AACF984EF8}" srcOrd="0" destOrd="0" presId="urn:microsoft.com/office/officeart/2005/8/layout/hList1"/>
    <dgm:cxn modelId="{2685B4AA-588F-47D7-85A2-660422200E8B}" type="presParOf" srcId="{F4EA4FEC-34CF-413D-B3E4-D1E43C14E0CB}" destId="{C0939097-00A3-43E5-97E5-705F62B3ECE5}" srcOrd="1" destOrd="0" presId="urn:microsoft.com/office/officeart/2005/8/layout/hList1"/>
    <dgm:cxn modelId="{2A324AAD-A2A8-4748-BE42-57BFF5123BB7}" type="presParOf" srcId="{0EF9B10D-3F46-4B00-90EC-C46CD3DA76C9}" destId="{C31F44E8-BE50-4EAB-B4A8-8CC626FC3B62}" srcOrd="1" destOrd="0" presId="urn:microsoft.com/office/officeart/2005/8/layout/hList1"/>
    <dgm:cxn modelId="{E058386B-0D6A-4004-BD9F-E29D964BEF53}" type="presParOf" srcId="{0EF9B10D-3F46-4B00-90EC-C46CD3DA76C9}" destId="{F70FC5FA-193E-48EB-BC22-540913967626}" srcOrd="2" destOrd="0" presId="urn:microsoft.com/office/officeart/2005/8/layout/hList1"/>
    <dgm:cxn modelId="{68B7DD7E-8F05-48EB-A593-A149BC700DAD}" type="presParOf" srcId="{F70FC5FA-193E-48EB-BC22-540913967626}" destId="{A4BD4027-07DE-44EC-AA58-8012921B0B12}" srcOrd="0" destOrd="0" presId="urn:microsoft.com/office/officeart/2005/8/layout/hList1"/>
    <dgm:cxn modelId="{C6D40384-87D0-4805-AD2E-0EA1203FE735}" type="presParOf" srcId="{F70FC5FA-193E-48EB-BC22-540913967626}" destId="{E8EBCD68-8B81-4BA4-A91A-EC717BD3488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820E62-FC24-4136-B2B3-E261BFDBE92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DA4CAC-750E-40DC-A23E-A9CD29365633}">
      <dgm:prSet phldrT="[Текст]" custT="1"/>
      <dgm:spPr/>
      <dgm:t>
        <a:bodyPr/>
        <a:lstStyle/>
        <a:p>
          <a:r>
            <a:rPr lang="ru-RU" sz="1400" b="1" dirty="0" smtClean="0"/>
            <a:t>НЕСОВЕРШЕННАЯ КОНКУРЕНЦИЯ</a:t>
          </a:r>
          <a:endParaRPr lang="ru-RU" sz="1400" b="1" dirty="0"/>
        </a:p>
      </dgm:t>
    </dgm:pt>
    <dgm:pt modelId="{4793A3A8-5AA1-4B4F-AEB6-632D8854C65E}" type="parTrans" cxnId="{20362269-F85E-408C-A8A1-CC30A5DCCD15}">
      <dgm:prSet/>
      <dgm:spPr/>
      <dgm:t>
        <a:bodyPr/>
        <a:lstStyle/>
        <a:p>
          <a:endParaRPr lang="ru-RU" sz="2400" b="1"/>
        </a:p>
      </dgm:t>
    </dgm:pt>
    <dgm:pt modelId="{9C91B9C7-71A6-4327-8870-88581C998AD7}" type="sibTrans" cxnId="{20362269-F85E-408C-A8A1-CC30A5DCCD15}">
      <dgm:prSet/>
      <dgm:spPr/>
      <dgm:t>
        <a:bodyPr/>
        <a:lstStyle/>
        <a:p>
          <a:endParaRPr lang="ru-RU" sz="2400" b="1"/>
        </a:p>
      </dgm:t>
    </dgm:pt>
    <dgm:pt modelId="{B92871C2-87DB-402E-B194-148E27A5A2C7}">
      <dgm:prSet phldrT="[Текст]" custT="1"/>
      <dgm:spPr/>
      <dgm:t>
        <a:bodyPr/>
        <a:lstStyle/>
        <a:p>
          <a:r>
            <a:rPr lang="ru-RU" sz="1400" b="1" dirty="0" smtClean="0"/>
            <a:t>Монопсония</a:t>
          </a:r>
          <a:endParaRPr lang="ru-RU" sz="1400" b="1" dirty="0"/>
        </a:p>
      </dgm:t>
    </dgm:pt>
    <dgm:pt modelId="{660E7222-BC04-4890-8D9A-7A1A22487CE0}" type="parTrans" cxnId="{0B238AF8-945A-4488-8420-B9B95949D84C}">
      <dgm:prSet/>
      <dgm:spPr/>
      <dgm:t>
        <a:bodyPr/>
        <a:lstStyle/>
        <a:p>
          <a:endParaRPr lang="ru-RU" sz="2400" b="1"/>
        </a:p>
      </dgm:t>
    </dgm:pt>
    <dgm:pt modelId="{BCA0D76D-DC46-47E5-B685-29219CB8DF35}" type="sibTrans" cxnId="{0B238AF8-945A-4488-8420-B9B95949D84C}">
      <dgm:prSet/>
      <dgm:spPr/>
      <dgm:t>
        <a:bodyPr/>
        <a:lstStyle/>
        <a:p>
          <a:endParaRPr lang="ru-RU" sz="2400" b="1"/>
        </a:p>
      </dgm:t>
    </dgm:pt>
    <dgm:pt modelId="{AD5B16C3-6ECD-40BE-9F1C-432B27E40334}">
      <dgm:prSet phldrT="[Текст]" custT="1"/>
      <dgm:spPr/>
      <dgm:t>
        <a:bodyPr/>
        <a:lstStyle/>
        <a:p>
          <a:r>
            <a:rPr lang="ru-RU" sz="1400" b="1" dirty="0" smtClean="0"/>
            <a:t>Олигополия</a:t>
          </a:r>
          <a:endParaRPr lang="ru-RU" sz="1400" b="1" dirty="0"/>
        </a:p>
      </dgm:t>
    </dgm:pt>
    <dgm:pt modelId="{66CA78A6-ECC4-4F1F-849A-E3F658029ADD}" type="parTrans" cxnId="{44C59320-148A-4D64-A98D-8DBE03C00A31}">
      <dgm:prSet/>
      <dgm:spPr/>
      <dgm:t>
        <a:bodyPr/>
        <a:lstStyle/>
        <a:p>
          <a:endParaRPr lang="ru-RU" sz="2400" b="1"/>
        </a:p>
      </dgm:t>
    </dgm:pt>
    <dgm:pt modelId="{0576C334-1C9B-411E-835B-A73C94ADE9DF}" type="sibTrans" cxnId="{44C59320-148A-4D64-A98D-8DBE03C00A31}">
      <dgm:prSet/>
      <dgm:spPr/>
      <dgm:t>
        <a:bodyPr/>
        <a:lstStyle/>
        <a:p>
          <a:endParaRPr lang="ru-RU" sz="2400" b="1"/>
        </a:p>
      </dgm:t>
    </dgm:pt>
    <dgm:pt modelId="{296DE541-7D8A-4817-80B9-6BEAF2F0E173}">
      <dgm:prSet phldrT="[Текст]" custT="1"/>
      <dgm:spPr/>
      <dgm:t>
        <a:bodyPr/>
        <a:lstStyle/>
        <a:p>
          <a:r>
            <a:rPr lang="ru-RU" sz="1400" b="1" dirty="0" smtClean="0"/>
            <a:t>Монополистическая конкуренция</a:t>
          </a:r>
          <a:endParaRPr lang="ru-RU" sz="1400" b="1" dirty="0"/>
        </a:p>
      </dgm:t>
    </dgm:pt>
    <dgm:pt modelId="{4AC25F11-C91A-449D-8A32-BEFCDE032C98}" type="parTrans" cxnId="{FE970B50-64D1-4FB5-B0F5-B330615BE53B}">
      <dgm:prSet/>
      <dgm:spPr/>
      <dgm:t>
        <a:bodyPr/>
        <a:lstStyle/>
        <a:p>
          <a:endParaRPr lang="ru-RU" sz="2400" b="1"/>
        </a:p>
      </dgm:t>
    </dgm:pt>
    <dgm:pt modelId="{D9A2E3DF-F357-48FD-AA6C-124E1445DB5E}" type="sibTrans" cxnId="{FE970B50-64D1-4FB5-B0F5-B330615BE53B}">
      <dgm:prSet/>
      <dgm:spPr/>
      <dgm:t>
        <a:bodyPr/>
        <a:lstStyle/>
        <a:p>
          <a:endParaRPr lang="ru-RU" sz="2400" b="1"/>
        </a:p>
      </dgm:t>
    </dgm:pt>
    <dgm:pt modelId="{A1ED836A-23A1-4A02-929F-98A68FD80E3D}">
      <dgm:prSet custT="1"/>
      <dgm:spPr/>
      <dgm:t>
        <a:bodyPr/>
        <a:lstStyle/>
        <a:p>
          <a:r>
            <a:rPr lang="ru-RU" sz="1400" b="1" dirty="0" smtClean="0"/>
            <a:t>Монополия</a:t>
          </a:r>
          <a:endParaRPr lang="ru-RU" sz="1400" b="1" dirty="0"/>
        </a:p>
      </dgm:t>
    </dgm:pt>
    <dgm:pt modelId="{512A3EBD-F23A-4355-8909-50069C3EFAF9}" type="parTrans" cxnId="{DC3BCD6C-73AE-47B0-BD99-362FF66F7CD3}">
      <dgm:prSet/>
      <dgm:spPr/>
      <dgm:t>
        <a:bodyPr/>
        <a:lstStyle/>
        <a:p>
          <a:endParaRPr lang="ru-RU" sz="2400" b="1"/>
        </a:p>
      </dgm:t>
    </dgm:pt>
    <dgm:pt modelId="{CBCA1D37-67ED-42AD-B1C8-AC90349025C1}" type="sibTrans" cxnId="{DC3BCD6C-73AE-47B0-BD99-362FF66F7CD3}">
      <dgm:prSet/>
      <dgm:spPr/>
      <dgm:t>
        <a:bodyPr/>
        <a:lstStyle/>
        <a:p>
          <a:endParaRPr lang="ru-RU" sz="2400" b="1"/>
        </a:p>
      </dgm:t>
    </dgm:pt>
    <dgm:pt modelId="{D9040E8F-7B6D-42C1-9ED7-34ECC34C0948}">
      <dgm:prSet custT="1"/>
      <dgm:spPr/>
      <dgm:t>
        <a:bodyPr/>
        <a:lstStyle/>
        <a:p>
          <a:r>
            <a:rPr lang="ru-RU" sz="1400" b="1" dirty="0" smtClean="0"/>
            <a:t>Олигопсония</a:t>
          </a:r>
          <a:endParaRPr lang="ru-RU" sz="1400" b="1" dirty="0"/>
        </a:p>
      </dgm:t>
    </dgm:pt>
    <dgm:pt modelId="{7315FF4E-0C71-43E1-953D-BA5E7456EC54}" type="parTrans" cxnId="{8D635D9A-9E14-4570-85E5-128262518A63}">
      <dgm:prSet/>
      <dgm:spPr/>
      <dgm:t>
        <a:bodyPr/>
        <a:lstStyle/>
        <a:p>
          <a:endParaRPr lang="ru-RU" sz="2400" b="1"/>
        </a:p>
      </dgm:t>
    </dgm:pt>
    <dgm:pt modelId="{02ECA3AC-BB83-481A-BF29-58691A752ADB}" type="sibTrans" cxnId="{8D635D9A-9E14-4570-85E5-128262518A63}">
      <dgm:prSet/>
      <dgm:spPr/>
      <dgm:t>
        <a:bodyPr/>
        <a:lstStyle/>
        <a:p>
          <a:endParaRPr lang="ru-RU" sz="2400" b="1"/>
        </a:p>
      </dgm:t>
    </dgm:pt>
    <dgm:pt modelId="{D587737C-BBAE-4507-98BB-BE9BF3CFF0BC}">
      <dgm:prSet custT="1"/>
      <dgm:spPr/>
      <dgm:t>
        <a:bodyPr/>
        <a:lstStyle/>
        <a:p>
          <a:r>
            <a:rPr lang="ru-RU" sz="1400" b="1" dirty="0" smtClean="0"/>
            <a:t>Дуополия</a:t>
          </a:r>
          <a:endParaRPr lang="ru-RU" sz="1400" b="1" dirty="0"/>
        </a:p>
      </dgm:t>
    </dgm:pt>
    <dgm:pt modelId="{70CA16C1-0A74-4C6B-97C0-3B3BE655ECE7}" type="parTrans" cxnId="{5F7B89BE-DA0E-431C-A443-DE8D5540CAAB}">
      <dgm:prSet/>
      <dgm:spPr/>
      <dgm:t>
        <a:bodyPr/>
        <a:lstStyle/>
        <a:p>
          <a:endParaRPr lang="ru-RU" sz="2400" b="1"/>
        </a:p>
      </dgm:t>
    </dgm:pt>
    <dgm:pt modelId="{387BCD16-C36C-40F7-BF9D-52C6B9797497}" type="sibTrans" cxnId="{5F7B89BE-DA0E-431C-A443-DE8D5540CAAB}">
      <dgm:prSet/>
      <dgm:spPr/>
      <dgm:t>
        <a:bodyPr/>
        <a:lstStyle/>
        <a:p>
          <a:endParaRPr lang="ru-RU" sz="2400" b="1"/>
        </a:p>
      </dgm:t>
    </dgm:pt>
    <dgm:pt modelId="{8968FE34-3E26-41CE-8ABB-1ADDF5B08EE9}" type="pres">
      <dgm:prSet presAssocID="{24820E62-FC24-4136-B2B3-E261BFDBE92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06FB44B-C06B-41C1-938C-1BB9FEEE622E}" type="pres">
      <dgm:prSet presAssocID="{D8DA4CAC-750E-40DC-A23E-A9CD29365633}" presName="hierRoot1" presStyleCnt="0"/>
      <dgm:spPr/>
    </dgm:pt>
    <dgm:pt modelId="{AC95F763-2416-4B32-A20B-AA45C6DB1AB3}" type="pres">
      <dgm:prSet presAssocID="{D8DA4CAC-750E-40DC-A23E-A9CD29365633}" presName="composite" presStyleCnt="0"/>
      <dgm:spPr/>
    </dgm:pt>
    <dgm:pt modelId="{EF576DC3-6F12-4C5A-908C-DCD250A5E7C1}" type="pres">
      <dgm:prSet presAssocID="{D8DA4CAC-750E-40DC-A23E-A9CD29365633}" presName="background" presStyleLbl="node0" presStyleIdx="0" presStyleCnt="1"/>
      <dgm:spPr/>
    </dgm:pt>
    <dgm:pt modelId="{C439F2D0-C048-410F-B02F-382DDAEEC16B}" type="pres">
      <dgm:prSet presAssocID="{D8DA4CAC-750E-40DC-A23E-A9CD29365633}" presName="text" presStyleLbl="fgAcc0" presStyleIdx="0" presStyleCnt="1" custScaleX="2615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45783B-8915-4AC4-9785-CFDDBC3D66EA}" type="pres">
      <dgm:prSet presAssocID="{D8DA4CAC-750E-40DC-A23E-A9CD29365633}" presName="hierChild2" presStyleCnt="0"/>
      <dgm:spPr/>
    </dgm:pt>
    <dgm:pt modelId="{E4B8A156-A0DA-4B31-A14F-DC8F90BB90CE}" type="pres">
      <dgm:prSet presAssocID="{660E7222-BC04-4890-8D9A-7A1A22487CE0}" presName="Name10" presStyleLbl="parChTrans1D2" presStyleIdx="0" presStyleCnt="4"/>
      <dgm:spPr/>
      <dgm:t>
        <a:bodyPr/>
        <a:lstStyle/>
        <a:p>
          <a:endParaRPr lang="ru-RU"/>
        </a:p>
      </dgm:t>
    </dgm:pt>
    <dgm:pt modelId="{47FFC04C-C87F-458B-9C01-6EC79B566492}" type="pres">
      <dgm:prSet presAssocID="{B92871C2-87DB-402E-B194-148E27A5A2C7}" presName="hierRoot2" presStyleCnt="0"/>
      <dgm:spPr/>
    </dgm:pt>
    <dgm:pt modelId="{E1B3B8A3-4D8C-433D-BD45-075FFD0BB20C}" type="pres">
      <dgm:prSet presAssocID="{B92871C2-87DB-402E-B194-148E27A5A2C7}" presName="composite2" presStyleCnt="0"/>
      <dgm:spPr/>
    </dgm:pt>
    <dgm:pt modelId="{ABD6CD9A-53EC-4738-8D0B-CE87204BC599}" type="pres">
      <dgm:prSet presAssocID="{B92871C2-87DB-402E-B194-148E27A5A2C7}" presName="background2" presStyleLbl="node2" presStyleIdx="0" presStyleCnt="4"/>
      <dgm:spPr/>
    </dgm:pt>
    <dgm:pt modelId="{ACCD6D85-4EB7-42D6-AA86-1A6A8CBB83EF}" type="pres">
      <dgm:prSet presAssocID="{B92871C2-87DB-402E-B194-148E27A5A2C7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22BF04-1985-437C-8392-043308097595}" type="pres">
      <dgm:prSet presAssocID="{B92871C2-87DB-402E-B194-148E27A5A2C7}" presName="hierChild3" presStyleCnt="0"/>
      <dgm:spPr/>
    </dgm:pt>
    <dgm:pt modelId="{BE89B9B9-449E-4EB3-8B8A-D5EE6EF71A94}" type="pres">
      <dgm:prSet presAssocID="{66CA78A6-ECC4-4F1F-849A-E3F658029ADD}" presName="Name10" presStyleLbl="parChTrans1D2" presStyleIdx="1" presStyleCnt="4"/>
      <dgm:spPr/>
      <dgm:t>
        <a:bodyPr/>
        <a:lstStyle/>
        <a:p>
          <a:endParaRPr lang="ru-RU"/>
        </a:p>
      </dgm:t>
    </dgm:pt>
    <dgm:pt modelId="{68B00152-DFA5-40E6-9E00-097559899898}" type="pres">
      <dgm:prSet presAssocID="{AD5B16C3-6ECD-40BE-9F1C-432B27E40334}" presName="hierRoot2" presStyleCnt="0"/>
      <dgm:spPr/>
    </dgm:pt>
    <dgm:pt modelId="{2CB3FE1B-9A30-4CC2-A46B-1C85A52F862F}" type="pres">
      <dgm:prSet presAssocID="{AD5B16C3-6ECD-40BE-9F1C-432B27E40334}" presName="composite2" presStyleCnt="0"/>
      <dgm:spPr/>
    </dgm:pt>
    <dgm:pt modelId="{A6AB1A4D-5347-4FAA-B3C8-B691E4D3F01B}" type="pres">
      <dgm:prSet presAssocID="{AD5B16C3-6ECD-40BE-9F1C-432B27E40334}" presName="background2" presStyleLbl="node2" presStyleIdx="1" presStyleCnt="4"/>
      <dgm:spPr/>
    </dgm:pt>
    <dgm:pt modelId="{1253716D-A772-4010-818C-68EC67859FCC}" type="pres">
      <dgm:prSet presAssocID="{AD5B16C3-6ECD-40BE-9F1C-432B27E40334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EF46A-F60E-4D80-8DC0-27D3FBC0B044}" type="pres">
      <dgm:prSet presAssocID="{AD5B16C3-6ECD-40BE-9F1C-432B27E40334}" presName="hierChild3" presStyleCnt="0"/>
      <dgm:spPr/>
    </dgm:pt>
    <dgm:pt modelId="{9F632A90-A7F4-4457-A9C6-E1EF8A454567}" type="pres">
      <dgm:prSet presAssocID="{7315FF4E-0C71-43E1-953D-BA5E7456EC54}" presName="Name17" presStyleLbl="parChTrans1D3" presStyleIdx="0" presStyleCnt="2"/>
      <dgm:spPr/>
      <dgm:t>
        <a:bodyPr/>
        <a:lstStyle/>
        <a:p>
          <a:endParaRPr lang="ru-RU"/>
        </a:p>
      </dgm:t>
    </dgm:pt>
    <dgm:pt modelId="{85E2C96B-2193-4FB6-96E3-69B994460FB1}" type="pres">
      <dgm:prSet presAssocID="{D9040E8F-7B6D-42C1-9ED7-34ECC34C0948}" presName="hierRoot3" presStyleCnt="0"/>
      <dgm:spPr/>
    </dgm:pt>
    <dgm:pt modelId="{EF4DC6E1-E3FA-4421-8109-70B87473E666}" type="pres">
      <dgm:prSet presAssocID="{D9040E8F-7B6D-42C1-9ED7-34ECC34C0948}" presName="composite3" presStyleCnt="0"/>
      <dgm:spPr/>
    </dgm:pt>
    <dgm:pt modelId="{567105FD-6B20-4CD7-8F8C-34869B06106D}" type="pres">
      <dgm:prSet presAssocID="{D9040E8F-7B6D-42C1-9ED7-34ECC34C0948}" presName="background3" presStyleLbl="node3" presStyleIdx="0" presStyleCnt="2"/>
      <dgm:spPr/>
    </dgm:pt>
    <dgm:pt modelId="{A88DBFB2-4113-487C-90DB-F9CF494E3544}" type="pres">
      <dgm:prSet presAssocID="{D9040E8F-7B6D-42C1-9ED7-34ECC34C0948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E909520-C4D9-496F-9345-D24A4A9AA6B6}" type="pres">
      <dgm:prSet presAssocID="{D9040E8F-7B6D-42C1-9ED7-34ECC34C0948}" presName="hierChild4" presStyleCnt="0"/>
      <dgm:spPr/>
    </dgm:pt>
    <dgm:pt modelId="{779F6B95-B931-4A82-8BE2-9D5FAE34F6C8}" type="pres">
      <dgm:prSet presAssocID="{70CA16C1-0A74-4C6B-97C0-3B3BE655ECE7}" presName="Name17" presStyleLbl="parChTrans1D3" presStyleIdx="1" presStyleCnt="2"/>
      <dgm:spPr/>
      <dgm:t>
        <a:bodyPr/>
        <a:lstStyle/>
        <a:p>
          <a:endParaRPr lang="ru-RU"/>
        </a:p>
      </dgm:t>
    </dgm:pt>
    <dgm:pt modelId="{DDF67FD3-677A-4A7B-A08E-E8CE427DFA44}" type="pres">
      <dgm:prSet presAssocID="{D587737C-BBAE-4507-98BB-BE9BF3CFF0BC}" presName="hierRoot3" presStyleCnt="0"/>
      <dgm:spPr/>
    </dgm:pt>
    <dgm:pt modelId="{194A2398-158E-4FB1-B238-6C07380606E8}" type="pres">
      <dgm:prSet presAssocID="{D587737C-BBAE-4507-98BB-BE9BF3CFF0BC}" presName="composite3" presStyleCnt="0"/>
      <dgm:spPr/>
    </dgm:pt>
    <dgm:pt modelId="{2358C041-D665-4000-A6BF-41E0B694C21B}" type="pres">
      <dgm:prSet presAssocID="{D587737C-BBAE-4507-98BB-BE9BF3CFF0BC}" presName="background3" presStyleLbl="node3" presStyleIdx="1" presStyleCnt="2"/>
      <dgm:spPr/>
    </dgm:pt>
    <dgm:pt modelId="{EF18C61E-A1C5-4C08-BEEE-2F626523CF24}" type="pres">
      <dgm:prSet presAssocID="{D587737C-BBAE-4507-98BB-BE9BF3CFF0BC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0909C0-8E5A-48C9-B400-1990B8ED86C9}" type="pres">
      <dgm:prSet presAssocID="{D587737C-BBAE-4507-98BB-BE9BF3CFF0BC}" presName="hierChild4" presStyleCnt="0"/>
      <dgm:spPr/>
    </dgm:pt>
    <dgm:pt modelId="{E6C45AD7-5BA4-41D0-8804-4129E0415BA5}" type="pres">
      <dgm:prSet presAssocID="{4AC25F11-C91A-449D-8A32-BEFCDE032C98}" presName="Name10" presStyleLbl="parChTrans1D2" presStyleIdx="2" presStyleCnt="4"/>
      <dgm:spPr/>
      <dgm:t>
        <a:bodyPr/>
        <a:lstStyle/>
        <a:p>
          <a:endParaRPr lang="ru-RU"/>
        </a:p>
      </dgm:t>
    </dgm:pt>
    <dgm:pt modelId="{14891868-5A1E-49B0-9781-F0C20396A8F7}" type="pres">
      <dgm:prSet presAssocID="{296DE541-7D8A-4817-80B9-6BEAF2F0E173}" presName="hierRoot2" presStyleCnt="0"/>
      <dgm:spPr/>
    </dgm:pt>
    <dgm:pt modelId="{D06666DB-E870-4027-AD09-7FEA539A32D2}" type="pres">
      <dgm:prSet presAssocID="{296DE541-7D8A-4817-80B9-6BEAF2F0E173}" presName="composite2" presStyleCnt="0"/>
      <dgm:spPr/>
    </dgm:pt>
    <dgm:pt modelId="{0D52D5C7-B4AA-4F25-A9B5-91436A4F3584}" type="pres">
      <dgm:prSet presAssocID="{296DE541-7D8A-4817-80B9-6BEAF2F0E173}" presName="background2" presStyleLbl="node2" presStyleIdx="2" presStyleCnt="4"/>
      <dgm:spPr/>
    </dgm:pt>
    <dgm:pt modelId="{185CF753-AA98-41AC-A0E5-F9A47DC6F76A}" type="pres">
      <dgm:prSet presAssocID="{296DE541-7D8A-4817-80B9-6BEAF2F0E173}" presName="text2" presStyleLbl="fgAcc2" presStyleIdx="2" presStyleCnt="4" custScaleX="1496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48DB50-9732-4397-8061-34F0530273F3}" type="pres">
      <dgm:prSet presAssocID="{296DE541-7D8A-4817-80B9-6BEAF2F0E173}" presName="hierChild3" presStyleCnt="0"/>
      <dgm:spPr/>
    </dgm:pt>
    <dgm:pt modelId="{73A4C7CA-B8B4-4A90-8408-3116785C24F9}" type="pres">
      <dgm:prSet presAssocID="{512A3EBD-F23A-4355-8909-50069C3EFAF9}" presName="Name10" presStyleLbl="parChTrans1D2" presStyleIdx="3" presStyleCnt="4"/>
      <dgm:spPr/>
      <dgm:t>
        <a:bodyPr/>
        <a:lstStyle/>
        <a:p>
          <a:endParaRPr lang="ru-RU"/>
        </a:p>
      </dgm:t>
    </dgm:pt>
    <dgm:pt modelId="{BF28FCB7-9C09-422F-A7DB-D217BAADADAB}" type="pres">
      <dgm:prSet presAssocID="{A1ED836A-23A1-4A02-929F-98A68FD80E3D}" presName="hierRoot2" presStyleCnt="0"/>
      <dgm:spPr/>
    </dgm:pt>
    <dgm:pt modelId="{1A4350BB-2B61-4698-B42C-C4CDCE908281}" type="pres">
      <dgm:prSet presAssocID="{A1ED836A-23A1-4A02-929F-98A68FD80E3D}" presName="composite2" presStyleCnt="0"/>
      <dgm:spPr/>
    </dgm:pt>
    <dgm:pt modelId="{9B53697E-9E50-4B96-902A-F83E0DEB479F}" type="pres">
      <dgm:prSet presAssocID="{A1ED836A-23A1-4A02-929F-98A68FD80E3D}" presName="background2" presStyleLbl="node2" presStyleIdx="3" presStyleCnt="4"/>
      <dgm:spPr/>
    </dgm:pt>
    <dgm:pt modelId="{F638861A-E6DC-4669-9A0D-FF06200EB24A}" type="pres">
      <dgm:prSet presAssocID="{A1ED836A-23A1-4A02-929F-98A68FD80E3D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71D7E5-A635-42D3-B747-BC88F3F4DB8A}" type="pres">
      <dgm:prSet presAssocID="{A1ED836A-23A1-4A02-929F-98A68FD80E3D}" presName="hierChild3" presStyleCnt="0"/>
      <dgm:spPr/>
    </dgm:pt>
  </dgm:ptLst>
  <dgm:cxnLst>
    <dgm:cxn modelId="{0B238AF8-945A-4488-8420-B9B95949D84C}" srcId="{D8DA4CAC-750E-40DC-A23E-A9CD29365633}" destId="{B92871C2-87DB-402E-B194-148E27A5A2C7}" srcOrd="0" destOrd="0" parTransId="{660E7222-BC04-4890-8D9A-7A1A22487CE0}" sibTransId="{BCA0D76D-DC46-47E5-B685-29219CB8DF35}"/>
    <dgm:cxn modelId="{8D635D9A-9E14-4570-85E5-128262518A63}" srcId="{AD5B16C3-6ECD-40BE-9F1C-432B27E40334}" destId="{D9040E8F-7B6D-42C1-9ED7-34ECC34C0948}" srcOrd="0" destOrd="0" parTransId="{7315FF4E-0C71-43E1-953D-BA5E7456EC54}" sibTransId="{02ECA3AC-BB83-481A-BF29-58691A752ADB}"/>
    <dgm:cxn modelId="{9C7ABFC6-17A5-4EA0-B8A2-70EB538DB9D6}" type="presOf" srcId="{660E7222-BC04-4890-8D9A-7A1A22487CE0}" destId="{E4B8A156-A0DA-4B31-A14F-DC8F90BB90CE}" srcOrd="0" destOrd="0" presId="urn:microsoft.com/office/officeart/2005/8/layout/hierarchy1"/>
    <dgm:cxn modelId="{8F29D497-5416-451E-BFAA-4D2486B3AE73}" type="presOf" srcId="{4AC25F11-C91A-449D-8A32-BEFCDE032C98}" destId="{E6C45AD7-5BA4-41D0-8804-4129E0415BA5}" srcOrd="0" destOrd="0" presId="urn:microsoft.com/office/officeart/2005/8/layout/hierarchy1"/>
    <dgm:cxn modelId="{F76E6760-1E87-4DD2-9807-88D2DCC65B0A}" type="presOf" srcId="{D8DA4CAC-750E-40DC-A23E-A9CD29365633}" destId="{C439F2D0-C048-410F-B02F-382DDAEEC16B}" srcOrd="0" destOrd="0" presId="urn:microsoft.com/office/officeart/2005/8/layout/hierarchy1"/>
    <dgm:cxn modelId="{5F7B89BE-DA0E-431C-A443-DE8D5540CAAB}" srcId="{AD5B16C3-6ECD-40BE-9F1C-432B27E40334}" destId="{D587737C-BBAE-4507-98BB-BE9BF3CFF0BC}" srcOrd="1" destOrd="0" parTransId="{70CA16C1-0A74-4C6B-97C0-3B3BE655ECE7}" sibTransId="{387BCD16-C36C-40F7-BF9D-52C6B9797497}"/>
    <dgm:cxn modelId="{D6A3BD02-5D05-4F6C-BC84-9832D7AC3B7B}" type="presOf" srcId="{7315FF4E-0C71-43E1-953D-BA5E7456EC54}" destId="{9F632A90-A7F4-4457-A9C6-E1EF8A454567}" srcOrd="0" destOrd="0" presId="urn:microsoft.com/office/officeart/2005/8/layout/hierarchy1"/>
    <dgm:cxn modelId="{BBF4F775-8050-4480-ADBD-B155BE4E49BF}" type="presOf" srcId="{AD5B16C3-6ECD-40BE-9F1C-432B27E40334}" destId="{1253716D-A772-4010-818C-68EC67859FCC}" srcOrd="0" destOrd="0" presId="urn:microsoft.com/office/officeart/2005/8/layout/hierarchy1"/>
    <dgm:cxn modelId="{1B072D94-1F07-49E1-AF6E-048EFBB2BD96}" type="presOf" srcId="{512A3EBD-F23A-4355-8909-50069C3EFAF9}" destId="{73A4C7CA-B8B4-4A90-8408-3116785C24F9}" srcOrd="0" destOrd="0" presId="urn:microsoft.com/office/officeart/2005/8/layout/hierarchy1"/>
    <dgm:cxn modelId="{DC3BCD6C-73AE-47B0-BD99-362FF66F7CD3}" srcId="{D8DA4CAC-750E-40DC-A23E-A9CD29365633}" destId="{A1ED836A-23A1-4A02-929F-98A68FD80E3D}" srcOrd="3" destOrd="0" parTransId="{512A3EBD-F23A-4355-8909-50069C3EFAF9}" sibTransId="{CBCA1D37-67ED-42AD-B1C8-AC90349025C1}"/>
    <dgm:cxn modelId="{2C275300-84C8-4B1F-A2E5-59AE7CAD0772}" type="presOf" srcId="{D587737C-BBAE-4507-98BB-BE9BF3CFF0BC}" destId="{EF18C61E-A1C5-4C08-BEEE-2F626523CF24}" srcOrd="0" destOrd="0" presId="urn:microsoft.com/office/officeart/2005/8/layout/hierarchy1"/>
    <dgm:cxn modelId="{ABA4725F-D387-4B49-B903-6387A8852713}" type="presOf" srcId="{24820E62-FC24-4136-B2B3-E261BFDBE925}" destId="{8968FE34-3E26-41CE-8ABB-1ADDF5B08EE9}" srcOrd="0" destOrd="0" presId="urn:microsoft.com/office/officeart/2005/8/layout/hierarchy1"/>
    <dgm:cxn modelId="{B6AF392F-2F7C-4FB9-B4EC-C20E9E161142}" type="presOf" srcId="{70CA16C1-0A74-4C6B-97C0-3B3BE655ECE7}" destId="{779F6B95-B931-4A82-8BE2-9D5FAE34F6C8}" srcOrd="0" destOrd="0" presId="urn:microsoft.com/office/officeart/2005/8/layout/hierarchy1"/>
    <dgm:cxn modelId="{44C59320-148A-4D64-A98D-8DBE03C00A31}" srcId="{D8DA4CAC-750E-40DC-A23E-A9CD29365633}" destId="{AD5B16C3-6ECD-40BE-9F1C-432B27E40334}" srcOrd="1" destOrd="0" parTransId="{66CA78A6-ECC4-4F1F-849A-E3F658029ADD}" sibTransId="{0576C334-1C9B-411E-835B-A73C94ADE9DF}"/>
    <dgm:cxn modelId="{9AE8FAA3-0169-4076-BF7D-1349E6ECCEE4}" type="presOf" srcId="{296DE541-7D8A-4817-80B9-6BEAF2F0E173}" destId="{185CF753-AA98-41AC-A0E5-F9A47DC6F76A}" srcOrd="0" destOrd="0" presId="urn:microsoft.com/office/officeart/2005/8/layout/hierarchy1"/>
    <dgm:cxn modelId="{20362269-F85E-408C-A8A1-CC30A5DCCD15}" srcId="{24820E62-FC24-4136-B2B3-E261BFDBE925}" destId="{D8DA4CAC-750E-40DC-A23E-A9CD29365633}" srcOrd="0" destOrd="0" parTransId="{4793A3A8-5AA1-4B4F-AEB6-632D8854C65E}" sibTransId="{9C91B9C7-71A6-4327-8870-88581C998AD7}"/>
    <dgm:cxn modelId="{0E056D55-0B39-467C-806D-71776F8C89F7}" type="presOf" srcId="{B92871C2-87DB-402E-B194-148E27A5A2C7}" destId="{ACCD6D85-4EB7-42D6-AA86-1A6A8CBB83EF}" srcOrd="0" destOrd="0" presId="urn:microsoft.com/office/officeart/2005/8/layout/hierarchy1"/>
    <dgm:cxn modelId="{4C294D9B-C06A-42E7-BCBF-CE92C767BD9B}" type="presOf" srcId="{D9040E8F-7B6D-42C1-9ED7-34ECC34C0948}" destId="{A88DBFB2-4113-487C-90DB-F9CF494E3544}" srcOrd="0" destOrd="0" presId="urn:microsoft.com/office/officeart/2005/8/layout/hierarchy1"/>
    <dgm:cxn modelId="{FE970B50-64D1-4FB5-B0F5-B330615BE53B}" srcId="{D8DA4CAC-750E-40DC-A23E-A9CD29365633}" destId="{296DE541-7D8A-4817-80B9-6BEAF2F0E173}" srcOrd="2" destOrd="0" parTransId="{4AC25F11-C91A-449D-8A32-BEFCDE032C98}" sibTransId="{D9A2E3DF-F357-48FD-AA6C-124E1445DB5E}"/>
    <dgm:cxn modelId="{8E0C9804-A0D8-4044-88E2-461788B67097}" type="presOf" srcId="{66CA78A6-ECC4-4F1F-849A-E3F658029ADD}" destId="{BE89B9B9-449E-4EB3-8B8A-D5EE6EF71A94}" srcOrd="0" destOrd="0" presId="urn:microsoft.com/office/officeart/2005/8/layout/hierarchy1"/>
    <dgm:cxn modelId="{619754BB-45BD-420C-9FC6-80CC36D71385}" type="presOf" srcId="{A1ED836A-23A1-4A02-929F-98A68FD80E3D}" destId="{F638861A-E6DC-4669-9A0D-FF06200EB24A}" srcOrd="0" destOrd="0" presId="urn:microsoft.com/office/officeart/2005/8/layout/hierarchy1"/>
    <dgm:cxn modelId="{77364783-74B3-4827-AA6C-F962BA26BC0B}" type="presParOf" srcId="{8968FE34-3E26-41CE-8ABB-1ADDF5B08EE9}" destId="{A06FB44B-C06B-41C1-938C-1BB9FEEE622E}" srcOrd="0" destOrd="0" presId="urn:microsoft.com/office/officeart/2005/8/layout/hierarchy1"/>
    <dgm:cxn modelId="{8951DC99-F057-4B33-A691-804EBECB3EDF}" type="presParOf" srcId="{A06FB44B-C06B-41C1-938C-1BB9FEEE622E}" destId="{AC95F763-2416-4B32-A20B-AA45C6DB1AB3}" srcOrd="0" destOrd="0" presId="urn:microsoft.com/office/officeart/2005/8/layout/hierarchy1"/>
    <dgm:cxn modelId="{951786E3-EE56-4EF9-9E57-20C62B4427DC}" type="presParOf" srcId="{AC95F763-2416-4B32-A20B-AA45C6DB1AB3}" destId="{EF576DC3-6F12-4C5A-908C-DCD250A5E7C1}" srcOrd="0" destOrd="0" presId="urn:microsoft.com/office/officeart/2005/8/layout/hierarchy1"/>
    <dgm:cxn modelId="{582A459C-0EC6-4065-80E7-9DBF36F6E098}" type="presParOf" srcId="{AC95F763-2416-4B32-A20B-AA45C6DB1AB3}" destId="{C439F2D0-C048-410F-B02F-382DDAEEC16B}" srcOrd="1" destOrd="0" presId="urn:microsoft.com/office/officeart/2005/8/layout/hierarchy1"/>
    <dgm:cxn modelId="{190CA3A5-8800-4C8F-AF6D-05070E900832}" type="presParOf" srcId="{A06FB44B-C06B-41C1-938C-1BB9FEEE622E}" destId="{E545783B-8915-4AC4-9785-CFDDBC3D66EA}" srcOrd="1" destOrd="0" presId="urn:microsoft.com/office/officeart/2005/8/layout/hierarchy1"/>
    <dgm:cxn modelId="{1995CDD4-A692-481A-98A8-6E3A56224ABA}" type="presParOf" srcId="{E545783B-8915-4AC4-9785-CFDDBC3D66EA}" destId="{E4B8A156-A0DA-4B31-A14F-DC8F90BB90CE}" srcOrd="0" destOrd="0" presId="urn:microsoft.com/office/officeart/2005/8/layout/hierarchy1"/>
    <dgm:cxn modelId="{7F075528-F187-41A7-B521-273D42FC60AD}" type="presParOf" srcId="{E545783B-8915-4AC4-9785-CFDDBC3D66EA}" destId="{47FFC04C-C87F-458B-9C01-6EC79B566492}" srcOrd="1" destOrd="0" presId="urn:microsoft.com/office/officeart/2005/8/layout/hierarchy1"/>
    <dgm:cxn modelId="{92FC525D-0211-4BFE-AE87-2A728C99E546}" type="presParOf" srcId="{47FFC04C-C87F-458B-9C01-6EC79B566492}" destId="{E1B3B8A3-4D8C-433D-BD45-075FFD0BB20C}" srcOrd="0" destOrd="0" presId="urn:microsoft.com/office/officeart/2005/8/layout/hierarchy1"/>
    <dgm:cxn modelId="{5F634B9E-3279-4888-99F1-99EA9FF3B921}" type="presParOf" srcId="{E1B3B8A3-4D8C-433D-BD45-075FFD0BB20C}" destId="{ABD6CD9A-53EC-4738-8D0B-CE87204BC599}" srcOrd="0" destOrd="0" presId="urn:microsoft.com/office/officeart/2005/8/layout/hierarchy1"/>
    <dgm:cxn modelId="{8658301A-ED40-4C64-927A-E1818B76CC31}" type="presParOf" srcId="{E1B3B8A3-4D8C-433D-BD45-075FFD0BB20C}" destId="{ACCD6D85-4EB7-42D6-AA86-1A6A8CBB83EF}" srcOrd="1" destOrd="0" presId="urn:microsoft.com/office/officeart/2005/8/layout/hierarchy1"/>
    <dgm:cxn modelId="{3F2584BC-BC5E-4574-B164-6AEB28AECC7B}" type="presParOf" srcId="{47FFC04C-C87F-458B-9C01-6EC79B566492}" destId="{8D22BF04-1985-437C-8392-043308097595}" srcOrd="1" destOrd="0" presId="urn:microsoft.com/office/officeart/2005/8/layout/hierarchy1"/>
    <dgm:cxn modelId="{E1BF74C2-D616-4624-A1A4-6E614E63DD24}" type="presParOf" srcId="{E545783B-8915-4AC4-9785-CFDDBC3D66EA}" destId="{BE89B9B9-449E-4EB3-8B8A-D5EE6EF71A94}" srcOrd="2" destOrd="0" presId="urn:microsoft.com/office/officeart/2005/8/layout/hierarchy1"/>
    <dgm:cxn modelId="{07A395EF-71B4-4DCF-9BC0-5F378E61C9B3}" type="presParOf" srcId="{E545783B-8915-4AC4-9785-CFDDBC3D66EA}" destId="{68B00152-DFA5-40E6-9E00-097559899898}" srcOrd="3" destOrd="0" presId="urn:microsoft.com/office/officeart/2005/8/layout/hierarchy1"/>
    <dgm:cxn modelId="{75D8B2F2-C322-4836-A51C-B34C05C00DAA}" type="presParOf" srcId="{68B00152-DFA5-40E6-9E00-097559899898}" destId="{2CB3FE1B-9A30-4CC2-A46B-1C85A52F862F}" srcOrd="0" destOrd="0" presId="urn:microsoft.com/office/officeart/2005/8/layout/hierarchy1"/>
    <dgm:cxn modelId="{EBA3ECEE-9002-45D4-B99D-F6E8CE31E6C2}" type="presParOf" srcId="{2CB3FE1B-9A30-4CC2-A46B-1C85A52F862F}" destId="{A6AB1A4D-5347-4FAA-B3C8-B691E4D3F01B}" srcOrd="0" destOrd="0" presId="urn:microsoft.com/office/officeart/2005/8/layout/hierarchy1"/>
    <dgm:cxn modelId="{7101AE12-0385-446C-8D76-D10C91FB6459}" type="presParOf" srcId="{2CB3FE1B-9A30-4CC2-A46B-1C85A52F862F}" destId="{1253716D-A772-4010-818C-68EC67859FCC}" srcOrd="1" destOrd="0" presId="urn:microsoft.com/office/officeart/2005/8/layout/hierarchy1"/>
    <dgm:cxn modelId="{F398BF9B-F452-478E-9C41-0328C13B52EB}" type="presParOf" srcId="{68B00152-DFA5-40E6-9E00-097559899898}" destId="{DB2EF46A-F60E-4D80-8DC0-27D3FBC0B044}" srcOrd="1" destOrd="0" presId="urn:microsoft.com/office/officeart/2005/8/layout/hierarchy1"/>
    <dgm:cxn modelId="{0C9E3EA7-D689-49E8-9824-671F1D5685D4}" type="presParOf" srcId="{DB2EF46A-F60E-4D80-8DC0-27D3FBC0B044}" destId="{9F632A90-A7F4-4457-A9C6-E1EF8A454567}" srcOrd="0" destOrd="0" presId="urn:microsoft.com/office/officeart/2005/8/layout/hierarchy1"/>
    <dgm:cxn modelId="{A90E954F-5904-4285-BE1D-C15E1289EF7F}" type="presParOf" srcId="{DB2EF46A-F60E-4D80-8DC0-27D3FBC0B044}" destId="{85E2C96B-2193-4FB6-96E3-69B994460FB1}" srcOrd="1" destOrd="0" presId="urn:microsoft.com/office/officeart/2005/8/layout/hierarchy1"/>
    <dgm:cxn modelId="{9C5B7887-DC25-4BE8-9E48-C2921E3909C1}" type="presParOf" srcId="{85E2C96B-2193-4FB6-96E3-69B994460FB1}" destId="{EF4DC6E1-E3FA-4421-8109-70B87473E666}" srcOrd="0" destOrd="0" presId="urn:microsoft.com/office/officeart/2005/8/layout/hierarchy1"/>
    <dgm:cxn modelId="{890E5EDA-2AA7-46E1-BA07-065A984746D2}" type="presParOf" srcId="{EF4DC6E1-E3FA-4421-8109-70B87473E666}" destId="{567105FD-6B20-4CD7-8F8C-34869B06106D}" srcOrd="0" destOrd="0" presId="urn:microsoft.com/office/officeart/2005/8/layout/hierarchy1"/>
    <dgm:cxn modelId="{083B5DF0-6871-43A9-93B8-3C2D9D3A11EC}" type="presParOf" srcId="{EF4DC6E1-E3FA-4421-8109-70B87473E666}" destId="{A88DBFB2-4113-487C-90DB-F9CF494E3544}" srcOrd="1" destOrd="0" presId="urn:microsoft.com/office/officeart/2005/8/layout/hierarchy1"/>
    <dgm:cxn modelId="{FF43FE69-53C7-40F0-B8E9-E7B8C430C835}" type="presParOf" srcId="{85E2C96B-2193-4FB6-96E3-69B994460FB1}" destId="{5E909520-C4D9-496F-9345-D24A4A9AA6B6}" srcOrd="1" destOrd="0" presId="urn:microsoft.com/office/officeart/2005/8/layout/hierarchy1"/>
    <dgm:cxn modelId="{5AD3B94B-F094-42A2-BD8D-7E437D9B3776}" type="presParOf" srcId="{DB2EF46A-F60E-4D80-8DC0-27D3FBC0B044}" destId="{779F6B95-B931-4A82-8BE2-9D5FAE34F6C8}" srcOrd="2" destOrd="0" presId="urn:microsoft.com/office/officeart/2005/8/layout/hierarchy1"/>
    <dgm:cxn modelId="{48195D4B-75CB-460E-A64F-7E8DAFD7EEC2}" type="presParOf" srcId="{DB2EF46A-F60E-4D80-8DC0-27D3FBC0B044}" destId="{DDF67FD3-677A-4A7B-A08E-E8CE427DFA44}" srcOrd="3" destOrd="0" presId="urn:microsoft.com/office/officeart/2005/8/layout/hierarchy1"/>
    <dgm:cxn modelId="{057B0DE9-939A-42CC-93E8-7A56C77ECA50}" type="presParOf" srcId="{DDF67FD3-677A-4A7B-A08E-E8CE427DFA44}" destId="{194A2398-158E-4FB1-B238-6C07380606E8}" srcOrd="0" destOrd="0" presId="urn:microsoft.com/office/officeart/2005/8/layout/hierarchy1"/>
    <dgm:cxn modelId="{4F64DF5A-0DA4-49F3-9FD5-464E91C38C1F}" type="presParOf" srcId="{194A2398-158E-4FB1-B238-6C07380606E8}" destId="{2358C041-D665-4000-A6BF-41E0B694C21B}" srcOrd="0" destOrd="0" presId="urn:microsoft.com/office/officeart/2005/8/layout/hierarchy1"/>
    <dgm:cxn modelId="{8B01687A-87C0-41B9-83F0-EC8064E2D8DE}" type="presParOf" srcId="{194A2398-158E-4FB1-B238-6C07380606E8}" destId="{EF18C61E-A1C5-4C08-BEEE-2F626523CF24}" srcOrd="1" destOrd="0" presId="urn:microsoft.com/office/officeart/2005/8/layout/hierarchy1"/>
    <dgm:cxn modelId="{D20CE4DF-DB04-4638-989E-7593B022B96F}" type="presParOf" srcId="{DDF67FD3-677A-4A7B-A08E-E8CE427DFA44}" destId="{3F0909C0-8E5A-48C9-B400-1990B8ED86C9}" srcOrd="1" destOrd="0" presId="urn:microsoft.com/office/officeart/2005/8/layout/hierarchy1"/>
    <dgm:cxn modelId="{DAC4FC95-3132-41E1-A945-59208984B5AE}" type="presParOf" srcId="{E545783B-8915-4AC4-9785-CFDDBC3D66EA}" destId="{E6C45AD7-5BA4-41D0-8804-4129E0415BA5}" srcOrd="4" destOrd="0" presId="urn:microsoft.com/office/officeart/2005/8/layout/hierarchy1"/>
    <dgm:cxn modelId="{6D04D64A-1F46-4BD1-A649-DC00DA568EFC}" type="presParOf" srcId="{E545783B-8915-4AC4-9785-CFDDBC3D66EA}" destId="{14891868-5A1E-49B0-9781-F0C20396A8F7}" srcOrd="5" destOrd="0" presId="urn:microsoft.com/office/officeart/2005/8/layout/hierarchy1"/>
    <dgm:cxn modelId="{63C72D63-E165-44A3-BE01-CAD003989C27}" type="presParOf" srcId="{14891868-5A1E-49B0-9781-F0C20396A8F7}" destId="{D06666DB-E870-4027-AD09-7FEA539A32D2}" srcOrd="0" destOrd="0" presId="urn:microsoft.com/office/officeart/2005/8/layout/hierarchy1"/>
    <dgm:cxn modelId="{892D8D73-6323-477C-B376-A0E3A9311E6E}" type="presParOf" srcId="{D06666DB-E870-4027-AD09-7FEA539A32D2}" destId="{0D52D5C7-B4AA-4F25-A9B5-91436A4F3584}" srcOrd="0" destOrd="0" presId="urn:microsoft.com/office/officeart/2005/8/layout/hierarchy1"/>
    <dgm:cxn modelId="{4A4F4F29-CC86-4BBA-AA9B-298A47236A2F}" type="presParOf" srcId="{D06666DB-E870-4027-AD09-7FEA539A32D2}" destId="{185CF753-AA98-41AC-A0E5-F9A47DC6F76A}" srcOrd="1" destOrd="0" presId="urn:microsoft.com/office/officeart/2005/8/layout/hierarchy1"/>
    <dgm:cxn modelId="{55F8F4D2-97E9-47DC-B90D-D300D2A8A31F}" type="presParOf" srcId="{14891868-5A1E-49B0-9781-F0C20396A8F7}" destId="{6348DB50-9732-4397-8061-34F0530273F3}" srcOrd="1" destOrd="0" presId="urn:microsoft.com/office/officeart/2005/8/layout/hierarchy1"/>
    <dgm:cxn modelId="{D2DDB446-211B-43A6-BBBE-2BEF1648E8D4}" type="presParOf" srcId="{E545783B-8915-4AC4-9785-CFDDBC3D66EA}" destId="{73A4C7CA-B8B4-4A90-8408-3116785C24F9}" srcOrd="6" destOrd="0" presId="urn:microsoft.com/office/officeart/2005/8/layout/hierarchy1"/>
    <dgm:cxn modelId="{B9B71918-9700-4E00-B490-7B66F92BAAA3}" type="presParOf" srcId="{E545783B-8915-4AC4-9785-CFDDBC3D66EA}" destId="{BF28FCB7-9C09-422F-A7DB-D217BAADADAB}" srcOrd="7" destOrd="0" presId="urn:microsoft.com/office/officeart/2005/8/layout/hierarchy1"/>
    <dgm:cxn modelId="{BDA77C6C-86BF-4F7B-AB6F-8BE297148FAC}" type="presParOf" srcId="{BF28FCB7-9C09-422F-A7DB-D217BAADADAB}" destId="{1A4350BB-2B61-4698-B42C-C4CDCE908281}" srcOrd="0" destOrd="0" presId="urn:microsoft.com/office/officeart/2005/8/layout/hierarchy1"/>
    <dgm:cxn modelId="{A214A72A-7128-4016-A6C9-5A4A79887419}" type="presParOf" srcId="{1A4350BB-2B61-4698-B42C-C4CDCE908281}" destId="{9B53697E-9E50-4B96-902A-F83E0DEB479F}" srcOrd="0" destOrd="0" presId="urn:microsoft.com/office/officeart/2005/8/layout/hierarchy1"/>
    <dgm:cxn modelId="{984D768B-715D-48C7-A8DE-54AEC4667AE9}" type="presParOf" srcId="{1A4350BB-2B61-4698-B42C-C4CDCE908281}" destId="{F638861A-E6DC-4669-9A0D-FF06200EB24A}" srcOrd="1" destOrd="0" presId="urn:microsoft.com/office/officeart/2005/8/layout/hierarchy1"/>
    <dgm:cxn modelId="{4D047DA7-A186-4D8B-9586-E47D44C245E9}" type="presParOf" srcId="{BF28FCB7-9C09-422F-A7DB-D217BAADADAB}" destId="{0971D7E5-A635-42D3-B747-BC88F3F4DB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102E57-35C9-4D58-B48F-7A6647E3003E}" type="doc">
      <dgm:prSet loTypeId="urn:microsoft.com/office/officeart/2005/8/layout/orgChart1" loCatId="hierarchy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086CEB5F-412A-422F-96AE-33D5CC551FF7}">
      <dgm:prSet phldrT="[Текст]" custT="1"/>
      <dgm:spPr/>
      <dgm:t>
        <a:bodyPr/>
        <a:lstStyle/>
        <a:p>
          <a:r>
            <a:rPr lang="ru-RU" sz="2400" b="1" dirty="0"/>
            <a:t>Монополистическая конкуренция</a:t>
          </a:r>
        </a:p>
      </dgm:t>
    </dgm:pt>
    <dgm:pt modelId="{3A648502-1578-476F-B26A-B211D39603F3}" type="parTrans" cxnId="{027213F6-D3EB-4E12-8F3A-00C768424BAD}">
      <dgm:prSet/>
      <dgm:spPr/>
      <dgm:t>
        <a:bodyPr/>
        <a:lstStyle/>
        <a:p>
          <a:endParaRPr lang="ru-RU" sz="2000" b="1"/>
        </a:p>
      </dgm:t>
    </dgm:pt>
    <dgm:pt modelId="{91E676C3-574F-45CF-994F-90009402BCE0}" type="sibTrans" cxnId="{027213F6-D3EB-4E12-8F3A-00C768424BAD}">
      <dgm:prSet/>
      <dgm:spPr/>
      <dgm:t>
        <a:bodyPr/>
        <a:lstStyle/>
        <a:p>
          <a:endParaRPr lang="ru-RU" sz="2000" b="1"/>
        </a:p>
      </dgm:t>
    </dgm:pt>
    <dgm:pt modelId="{325900CE-297D-4E46-9EE8-DF969C15FADC}">
      <dgm:prSet phldrT="[Текст]" custT="1"/>
      <dgm:spPr/>
      <dgm:t>
        <a:bodyPr/>
        <a:lstStyle/>
        <a:p>
          <a:r>
            <a:rPr lang="ru-RU" sz="1800" b="1" dirty="0"/>
            <a:t>Родство с совершенной конкуренцией</a:t>
          </a:r>
        </a:p>
      </dgm:t>
    </dgm:pt>
    <dgm:pt modelId="{7B520F3B-B96B-4739-BF24-DD0FB0BF291C}" type="parTrans" cxnId="{B959DDDE-6A7E-478B-AC7D-E5B7E6E55CFD}">
      <dgm:prSet/>
      <dgm:spPr/>
      <dgm:t>
        <a:bodyPr/>
        <a:lstStyle/>
        <a:p>
          <a:endParaRPr lang="ru-RU" sz="2000" b="1"/>
        </a:p>
      </dgm:t>
    </dgm:pt>
    <dgm:pt modelId="{941C2A44-42AC-44AE-A5A5-901585AC43D8}" type="sibTrans" cxnId="{B959DDDE-6A7E-478B-AC7D-E5B7E6E55CFD}">
      <dgm:prSet/>
      <dgm:spPr/>
      <dgm:t>
        <a:bodyPr/>
        <a:lstStyle/>
        <a:p>
          <a:endParaRPr lang="ru-RU" sz="2000" b="1"/>
        </a:p>
      </dgm:t>
    </dgm:pt>
    <dgm:pt modelId="{4C98B8BA-BD94-404E-9A76-5AB9E15AA9DE}">
      <dgm:prSet phldrT="[Текст]" custT="1"/>
      <dgm:spPr/>
      <dgm:t>
        <a:bodyPr/>
        <a:lstStyle/>
        <a:p>
          <a:r>
            <a:rPr lang="ru-RU" sz="1600" b="1" dirty="0"/>
            <a:t>Множество фирм</a:t>
          </a:r>
        </a:p>
      </dgm:t>
    </dgm:pt>
    <dgm:pt modelId="{5A610809-568A-4959-8324-A077985B7FD1}" type="parTrans" cxnId="{96CEC9EF-3794-424B-A8EB-E9F0A3D462A3}">
      <dgm:prSet/>
      <dgm:spPr/>
      <dgm:t>
        <a:bodyPr/>
        <a:lstStyle/>
        <a:p>
          <a:endParaRPr lang="ru-RU" sz="2000" b="1"/>
        </a:p>
      </dgm:t>
    </dgm:pt>
    <dgm:pt modelId="{BEF2D017-90FF-4680-B798-322CA9FF67F4}" type="sibTrans" cxnId="{96CEC9EF-3794-424B-A8EB-E9F0A3D462A3}">
      <dgm:prSet/>
      <dgm:spPr/>
      <dgm:t>
        <a:bodyPr/>
        <a:lstStyle/>
        <a:p>
          <a:endParaRPr lang="ru-RU" sz="2000" b="1"/>
        </a:p>
      </dgm:t>
    </dgm:pt>
    <dgm:pt modelId="{F63862E3-6A63-46E7-B8E6-6D4B35C8BB84}">
      <dgm:prSet phldrT="[Текст]" custT="1"/>
      <dgm:spPr/>
      <dgm:t>
        <a:bodyPr/>
        <a:lstStyle/>
        <a:p>
          <a:r>
            <a:rPr lang="ru-RU" sz="1600" b="1" dirty="0"/>
            <a:t>Низкие барьеры</a:t>
          </a:r>
        </a:p>
      </dgm:t>
    </dgm:pt>
    <dgm:pt modelId="{2509B390-3DEA-4C75-9BFF-7BE2255B9EC7}" type="parTrans" cxnId="{7529F537-A274-4160-9564-5995DF69888E}">
      <dgm:prSet/>
      <dgm:spPr/>
      <dgm:t>
        <a:bodyPr/>
        <a:lstStyle/>
        <a:p>
          <a:endParaRPr lang="ru-RU" sz="2000" b="1"/>
        </a:p>
      </dgm:t>
    </dgm:pt>
    <dgm:pt modelId="{D34B39E6-7F80-4B6D-B8E6-030ADD065286}" type="sibTrans" cxnId="{7529F537-A274-4160-9564-5995DF69888E}">
      <dgm:prSet/>
      <dgm:spPr/>
      <dgm:t>
        <a:bodyPr/>
        <a:lstStyle/>
        <a:p>
          <a:endParaRPr lang="ru-RU" sz="2000" b="1"/>
        </a:p>
      </dgm:t>
    </dgm:pt>
    <dgm:pt modelId="{AA6316EB-0509-45FC-8345-ABBC26EB351A}">
      <dgm:prSet phldrT="[Текст]" custT="1"/>
      <dgm:spPr/>
      <dgm:t>
        <a:bodyPr/>
        <a:lstStyle/>
        <a:p>
          <a:r>
            <a:rPr lang="ru-RU" sz="1800" b="1" dirty="0"/>
            <a:t>Родство с монополией</a:t>
          </a:r>
        </a:p>
      </dgm:t>
    </dgm:pt>
    <dgm:pt modelId="{87FB1545-00CD-4CF4-B5C3-EA37FE50A2A7}" type="parTrans" cxnId="{D2C5DF50-3AAA-4D97-9167-C90EA79DEFC8}">
      <dgm:prSet/>
      <dgm:spPr/>
      <dgm:t>
        <a:bodyPr/>
        <a:lstStyle/>
        <a:p>
          <a:endParaRPr lang="ru-RU" sz="2000" b="1"/>
        </a:p>
      </dgm:t>
    </dgm:pt>
    <dgm:pt modelId="{A8CEE82D-61AE-43F5-8F0B-8FC0A11AF71C}" type="sibTrans" cxnId="{D2C5DF50-3AAA-4D97-9167-C90EA79DEFC8}">
      <dgm:prSet/>
      <dgm:spPr/>
      <dgm:t>
        <a:bodyPr/>
        <a:lstStyle/>
        <a:p>
          <a:endParaRPr lang="ru-RU" sz="2000" b="1"/>
        </a:p>
      </dgm:t>
    </dgm:pt>
    <dgm:pt modelId="{5E533D23-0C0B-42DC-A98C-38CE74962372}">
      <dgm:prSet phldrT="[Текст]" custT="1"/>
      <dgm:spPr/>
      <dgm:t>
        <a:bodyPr/>
        <a:lstStyle/>
        <a:p>
          <a:r>
            <a:rPr lang="ru-RU" sz="1600" b="1" dirty="0"/>
            <a:t>Дифференциация продукта</a:t>
          </a:r>
        </a:p>
      </dgm:t>
    </dgm:pt>
    <dgm:pt modelId="{871DA3B0-5CF2-463C-8CA3-AB4E200EA54E}" type="parTrans" cxnId="{A478ACF3-3C87-46F8-B930-2C925D36F109}">
      <dgm:prSet/>
      <dgm:spPr/>
      <dgm:t>
        <a:bodyPr/>
        <a:lstStyle/>
        <a:p>
          <a:endParaRPr lang="ru-RU" sz="2000" b="1"/>
        </a:p>
      </dgm:t>
    </dgm:pt>
    <dgm:pt modelId="{F40E1886-C9B7-4C1F-8960-542F699596A0}" type="sibTrans" cxnId="{A478ACF3-3C87-46F8-B930-2C925D36F109}">
      <dgm:prSet/>
      <dgm:spPr/>
      <dgm:t>
        <a:bodyPr/>
        <a:lstStyle/>
        <a:p>
          <a:endParaRPr lang="ru-RU" sz="2000" b="1"/>
        </a:p>
      </dgm:t>
    </dgm:pt>
    <dgm:pt modelId="{9C425C08-8D3A-4426-9C9A-826430EFABD2}">
      <dgm:prSet custT="1"/>
      <dgm:spPr/>
      <dgm:t>
        <a:bodyPr/>
        <a:lstStyle/>
        <a:p>
          <a:r>
            <a:rPr lang="ru-RU" sz="1600" b="1" dirty="0"/>
            <a:t>Несовершенная конкуренция</a:t>
          </a:r>
        </a:p>
      </dgm:t>
    </dgm:pt>
    <dgm:pt modelId="{B9986341-B85D-4AB4-80E2-87A1734B678C}" type="parTrans" cxnId="{D5FE3F2D-E66C-4DA6-AF27-0B332DA51A04}">
      <dgm:prSet/>
      <dgm:spPr/>
      <dgm:t>
        <a:bodyPr/>
        <a:lstStyle/>
        <a:p>
          <a:endParaRPr lang="ru-RU" sz="2000" b="1"/>
        </a:p>
      </dgm:t>
    </dgm:pt>
    <dgm:pt modelId="{961C82EA-0ADC-4E73-B270-231793FD2F77}" type="sibTrans" cxnId="{D5FE3F2D-E66C-4DA6-AF27-0B332DA51A04}">
      <dgm:prSet/>
      <dgm:spPr/>
      <dgm:t>
        <a:bodyPr/>
        <a:lstStyle/>
        <a:p>
          <a:endParaRPr lang="ru-RU" sz="2000" b="1"/>
        </a:p>
      </dgm:t>
    </dgm:pt>
    <dgm:pt modelId="{C29F6A4D-F660-4C0E-AD0D-8D6CEAE9A8D1}">
      <dgm:prSet custT="1"/>
      <dgm:spPr/>
      <dgm:t>
        <a:bodyPr/>
        <a:lstStyle/>
        <a:p>
          <a:r>
            <a:rPr lang="ru-RU" sz="1600" b="1" dirty="0"/>
            <a:t>Несовершенство информации</a:t>
          </a:r>
        </a:p>
      </dgm:t>
    </dgm:pt>
    <dgm:pt modelId="{55C0A137-39F4-47BF-9D65-8AA7377969A5}" type="parTrans" cxnId="{CB8186F5-7021-4683-BF0F-6D0EC21DCB92}">
      <dgm:prSet/>
      <dgm:spPr/>
      <dgm:t>
        <a:bodyPr/>
        <a:lstStyle/>
        <a:p>
          <a:endParaRPr lang="ru-RU" sz="1800" b="1"/>
        </a:p>
      </dgm:t>
    </dgm:pt>
    <dgm:pt modelId="{A7440A3A-51AA-42D6-BC35-47E36FA5ACAE}" type="sibTrans" cxnId="{CB8186F5-7021-4683-BF0F-6D0EC21DCB92}">
      <dgm:prSet/>
      <dgm:spPr/>
      <dgm:t>
        <a:bodyPr/>
        <a:lstStyle/>
        <a:p>
          <a:endParaRPr lang="ru-RU" sz="1800" b="1"/>
        </a:p>
      </dgm:t>
    </dgm:pt>
    <dgm:pt modelId="{6E16E3FD-A00C-4477-9AF7-642A5570783E}">
      <dgm:prSet custT="1"/>
      <dgm:spPr/>
      <dgm:t>
        <a:bodyPr/>
        <a:lstStyle/>
        <a:p>
          <a:r>
            <a:rPr lang="ru-RU" sz="1600" b="1" dirty="0"/>
            <a:t>Невозможность сговора между фирмами</a:t>
          </a:r>
        </a:p>
      </dgm:t>
    </dgm:pt>
    <dgm:pt modelId="{C4A24972-C9C4-47A8-AF03-AE9ADB8CC426}" type="parTrans" cxnId="{74B3A4FE-EE9B-4E9A-A898-4D693E2EC7B9}">
      <dgm:prSet/>
      <dgm:spPr/>
      <dgm:t>
        <a:bodyPr/>
        <a:lstStyle/>
        <a:p>
          <a:endParaRPr lang="ru-RU" sz="1800" b="1"/>
        </a:p>
      </dgm:t>
    </dgm:pt>
    <dgm:pt modelId="{ED19EE04-C770-4664-B1B9-590C68DB89E5}" type="sibTrans" cxnId="{74B3A4FE-EE9B-4E9A-A898-4D693E2EC7B9}">
      <dgm:prSet/>
      <dgm:spPr/>
      <dgm:t>
        <a:bodyPr/>
        <a:lstStyle/>
        <a:p>
          <a:endParaRPr lang="ru-RU" sz="1800" b="1"/>
        </a:p>
      </dgm:t>
    </dgm:pt>
    <dgm:pt modelId="{82153446-B477-4781-83AE-E9E47B2DD1DA}" type="pres">
      <dgm:prSet presAssocID="{13102E57-35C9-4D58-B48F-7A6647E3003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3367DDD-DABF-4552-A854-86CDDBDB6627}" type="pres">
      <dgm:prSet presAssocID="{086CEB5F-412A-422F-96AE-33D5CC551FF7}" presName="hierRoot1" presStyleCnt="0">
        <dgm:presLayoutVars>
          <dgm:hierBranch val="init"/>
        </dgm:presLayoutVars>
      </dgm:prSet>
      <dgm:spPr/>
    </dgm:pt>
    <dgm:pt modelId="{609545A3-136F-4836-A35D-0A43557ADDCC}" type="pres">
      <dgm:prSet presAssocID="{086CEB5F-412A-422F-96AE-33D5CC551FF7}" presName="rootComposite1" presStyleCnt="0"/>
      <dgm:spPr/>
    </dgm:pt>
    <dgm:pt modelId="{C544FB23-9091-4B52-AC92-BF995D48D20D}" type="pres">
      <dgm:prSet presAssocID="{086CEB5F-412A-422F-96AE-33D5CC551FF7}" presName="rootText1" presStyleLbl="node0" presStyleIdx="0" presStyleCnt="1" custScaleX="518258" custLinFactNeighborX="15891" custLinFactNeighborY="-4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E59257-84C6-4370-970C-15D69A789C7F}" type="pres">
      <dgm:prSet presAssocID="{086CEB5F-412A-422F-96AE-33D5CC551FF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B00C3BB-A758-41E8-813C-B48AE3B09978}" type="pres">
      <dgm:prSet presAssocID="{086CEB5F-412A-422F-96AE-33D5CC551FF7}" presName="hierChild2" presStyleCnt="0"/>
      <dgm:spPr/>
    </dgm:pt>
    <dgm:pt modelId="{268F606C-BD00-4D4A-BBAB-721173BE6AC7}" type="pres">
      <dgm:prSet presAssocID="{7B520F3B-B96B-4739-BF24-DD0FB0BF291C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48A7C11-B7BE-43D6-A2F3-FD9365D9CBEE}" type="pres">
      <dgm:prSet presAssocID="{325900CE-297D-4E46-9EE8-DF969C15FADC}" presName="hierRoot2" presStyleCnt="0">
        <dgm:presLayoutVars>
          <dgm:hierBranch val="init"/>
        </dgm:presLayoutVars>
      </dgm:prSet>
      <dgm:spPr/>
    </dgm:pt>
    <dgm:pt modelId="{051E10C5-DE51-4911-A419-2AEC984BAEC9}" type="pres">
      <dgm:prSet presAssocID="{325900CE-297D-4E46-9EE8-DF969C15FADC}" presName="rootComposite" presStyleCnt="0"/>
      <dgm:spPr/>
    </dgm:pt>
    <dgm:pt modelId="{A5A3907A-874A-48E0-A609-AEDEEAC70584}" type="pres">
      <dgm:prSet presAssocID="{325900CE-297D-4E46-9EE8-DF969C15FADC}" presName="rootText" presStyleLbl="node2" presStyleIdx="0" presStyleCnt="2" custScaleX="264693" custLinFactNeighborX="264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BC7011-79C3-4581-9A8E-FC22A1AB0976}" type="pres">
      <dgm:prSet presAssocID="{325900CE-297D-4E46-9EE8-DF969C15FADC}" presName="rootConnector" presStyleLbl="node2" presStyleIdx="0" presStyleCnt="2"/>
      <dgm:spPr/>
      <dgm:t>
        <a:bodyPr/>
        <a:lstStyle/>
        <a:p>
          <a:endParaRPr lang="ru-RU"/>
        </a:p>
      </dgm:t>
    </dgm:pt>
    <dgm:pt modelId="{D7B18503-3D71-475E-B61B-578587EC9B90}" type="pres">
      <dgm:prSet presAssocID="{325900CE-297D-4E46-9EE8-DF969C15FADC}" presName="hierChild4" presStyleCnt="0"/>
      <dgm:spPr/>
    </dgm:pt>
    <dgm:pt modelId="{CD231D0F-B0EC-4CA8-9AFC-6F032EAC1E7B}" type="pres">
      <dgm:prSet presAssocID="{5A610809-568A-4959-8324-A077985B7FD1}" presName="Name37" presStyleLbl="parChTrans1D3" presStyleIdx="0" presStyleCnt="6"/>
      <dgm:spPr/>
      <dgm:t>
        <a:bodyPr/>
        <a:lstStyle/>
        <a:p>
          <a:endParaRPr lang="ru-RU"/>
        </a:p>
      </dgm:t>
    </dgm:pt>
    <dgm:pt modelId="{B7E482A9-6285-43F6-8A53-C5C9F41A4C5E}" type="pres">
      <dgm:prSet presAssocID="{4C98B8BA-BD94-404E-9A76-5AB9E15AA9DE}" presName="hierRoot2" presStyleCnt="0">
        <dgm:presLayoutVars>
          <dgm:hierBranch val="init"/>
        </dgm:presLayoutVars>
      </dgm:prSet>
      <dgm:spPr/>
    </dgm:pt>
    <dgm:pt modelId="{C86A59BD-7F72-42EF-A8A1-C4B0F3CB5DF9}" type="pres">
      <dgm:prSet presAssocID="{4C98B8BA-BD94-404E-9A76-5AB9E15AA9DE}" presName="rootComposite" presStyleCnt="0"/>
      <dgm:spPr/>
    </dgm:pt>
    <dgm:pt modelId="{C80BFDED-C119-4DB4-BCA4-A9ED63165628}" type="pres">
      <dgm:prSet presAssocID="{4C98B8BA-BD94-404E-9A76-5AB9E15AA9DE}" presName="rootText" presStyleLbl="node3" presStyleIdx="0" presStyleCnt="6" custScaleX="196895" custLinFactNeighborX="883" custLinFactNeighborY="52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E1FFC5-481E-439E-9F26-7B87C8884531}" type="pres">
      <dgm:prSet presAssocID="{4C98B8BA-BD94-404E-9A76-5AB9E15AA9DE}" presName="rootConnector" presStyleLbl="node3" presStyleIdx="0" presStyleCnt="6"/>
      <dgm:spPr/>
      <dgm:t>
        <a:bodyPr/>
        <a:lstStyle/>
        <a:p>
          <a:endParaRPr lang="ru-RU"/>
        </a:p>
      </dgm:t>
    </dgm:pt>
    <dgm:pt modelId="{295DE57F-9A12-4062-AFAA-0CAE368D05E8}" type="pres">
      <dgm:prSet presAssocID="{4C98B8BA-BD94-404E-9A76-5AB9E15AA9DE}" presName="hierChild4" presStyleCnt="0"/>
      <dgm:spPr/>
    </dgm:pt>
    <dgm:pt modelId="{9BE1B335-6778-4D6A-8612-5ACDDD953A67}" type="pres">
      <dgm:prSet presAssocID="{4C98B8BA-BD94-404E-9A76-5AB9E15AA9DE}" presName="hierChild5" presStyleCnt="0"/>
      <dgm:spPr/>
    </dgm:pt>
    <dgm:pt modelId="{8B8136C9-5642-4C10-BA4E-EF141FF0E97F}" type="pres">
      <dgm:prSet presAssocID="{2509B390-3DEA-4C75-9BFF-7BE2255B9EC7}" presName="Name37" presStyleLbl="parChTrans1D3" presStyleIdx="1" presStyleCnt="6"/>
      <dgm:spPr/>
      <dgm:t>
        <a:bodyPr/>
        <a:lstStyle/>
        <a:p>
          <a:endParaRPr lang="ru-RU"/>
        </a:p>
      </dgm:t>
    </dgm:pt>
    <dgm:pt modelId="{7EAA0D14-0807-473D-A4A8-EEAC6BBA1608}" type="pres">
      <dgm:prSet presAssocID="{F63862E3-6A63-46E7-B8E6-6D4B35C8BB84}" presName="hierRoot2" presStyleCnt="0">
        <dgm:presLayoutVars>
          <dgm:hierBranch val="init"/>
        </dgm:presLayoutVars>
      </dgm:prSet>
      <dgm:spPr/>
    </dgm:pt>
    <dgm:pt modelId="{2CB4E1E3-5A9F-4AAD-84C4-E21B5B7B548A}" type="pres">
      <dgm:prSet presAssocID="{F63862E3-6A63-46E7-B8E6-6D4B35C8BB84}" presName="rootComposite" presStyleCnt="0"/>
      <dgm:spPr/>
    </dgm:pt>
    <dgm:pt modelId="{C9EE2C46-6AF6-49BF-8D2A-5A5FFD1DEA3D}" type="pres">
      <dgm:prSet presAssocID="{F63862E3-6A63-46E7-B8E6-6D4B35C8BB84}" presName="rootText" presStyleLbl="node3" presStyleIdx="1" presStyleCnt="6" custScaleX="196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B9D4F5-EAFB-4A6C-AEEF-C842E5F2AD35}" type="pres">
      <dgm:prSet presAssocID="{F63862E3-6A63-46E7-B8E6-6D4B35C8BB84}" presName="rootConnector" presStyleLbl="node3" presStyleIdx="1" presStyleCnt="6"/>
      <dgm:spPr/>
      <dgm:t>
        <a:bodyPr/>
        <a:lstStyle/>
        <a:p>
          <a:endParaRPr lang="ru-RU"/>
        </a:p>
      </dgm:t>
    </dgm:pt>
    <dgm:pt modelId="{8F86C2D0-207A-4CC1-817D-FC1E845E417F}" type="pres">
      <dgm:prSet presAssocID="{F63862E3-6A63-46E7-B8E6-6D4B35C8BB84}" presName="hierChild4" presStyleCnt="0"/>
      <dgm:spPr/>
    </dgm:pt>
    <dgm:pt modelId="{F9036E96-179B-4C78-B6B7-EAAD0FC5F375}" type="pres">
      <dgm:prSet presAssocID="{F63862E3-6A63-46E7-B8E6-6D4B35C8BB84}" presName="hierChild5" presStyleCnt="0"/>
      <dgm:spPr/>
    </dgm:pt>
    <dgm:pt modelId="{59BAFFC5-C4BC-43C1-978B-2A244505B211}" type="pres">
      <dgm:prSet presAssocID="{C4A24972-C9C4-47A8-AF03-AE9ADB8CC426}" presName="Name37" presStyleLbl="parChTrans1D3" presStyleIdx="2" presStyleCnt="6"/>
      <dgm:spPr/>
      <dgm:t>
        <a:bodyPr/>
        <a:lstStyle/>
        <a:p>
          <a:endParaRPr lang="ru-RU"/>
        </a:p>
      </dgm:t>
    </dgm:pt>
    <dgm:pt modelId="{5239526D-DA5E-452D-82DB-D0F786D85146}" type="pres">
      <dgm:prSet presAssocID="{6E16E3FD-A00C-4477-9AF7-642A5570783E}" presName="hierRoot2" presStyleCnt="0">
        <dgm:presLayoutVars>
          <dgm:hierBranch val="init"/>
        </dgm:presLayoutVars>
      </dgm:prSet>
      <dgm:spPr/>
    </dgm:pt>
    <dgm:pt modelId="{CF943BB1-268C-43BE-8C9B-F2942EC5FC63}" type="pres">
      <dgm:prSet presAssocID="{6E16E3FD-A00C-4477-9AF7-642A5570783E}" presName="rootComposite" presStyleCnt="0"/>
      <dgm:spPr/>
    </dgm:pt>
    <dgm:pt modelId="{2742413C-AF13-49C7-9A11-2074AF12482D}" type="pres">
      <dgm:prSet presAssocID="{6E16E3FD-A00C-4477-9AF7-642A5570783E}" presName="rootText" presStyleLbl="node3" presStyleIdx="2" presStyleCnt="6" custScaleX="196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B3D33E-9856-4A56-BFC7-DE6F94A7C723}" type="pres">
      <dgm:prSet presAssocID="{6E16E3FD-A00C-4477-9AF7-642A5570783E}" presName="rootConnector" presStyleLbl="node3" presStyleIdx="2" presStyleCnt="6"/>
      <dgm:spPr/>
      <dgm:t>
        <a:bodyPr/>
        <a:lstStyle/>
        <a:p>
          <a:endParaRPr lang="ru-RU"/>
        </a:p>
      </dgm:t>
    </dgm:pt>
    <dgm:pt modelId="{3DD11F92-0528-487A-9015-FE4B6AE8EE0B}" type="pres">
      <dgm:prSet presAssocID="{6E16E3FD-A00C-4477-9AF7-642A5570783E}" presName="hierChild4" presStyleCnt="0"/>
      <dgm:spPr/>
    </dgm:pt>
    <dgm:pt modelId="{B1CC2AB8-4767-405B-87FA-5B9C374BC4F8}" type="pres">
      <dgm:prSet presAssocID="{6E16E3FD-A00C-4477-9AF7-642A5570783E}" presName="hierChild5" presStyleCnt="0"/>
      <dgm:spPr/>
    </dgm:pt>
    <dgm:pt modelId="{3926F37B-E09C-4FD7-A4EB-324426495447}" type="pres">
      <dgm:prSet presAssocID="{325900CE-297D-4E46-9EE8-DF969C15FADC}" presName="hierChild5" presStyleCnt="0"/>
      <dgm:spPr/>
    </dgm:pt>
    <dgm:pt modelId="{DCFE2741-0AF2-4863-8F08-DBC908787322}" type="pres">
      <dgm:prSet presAssocID="{87FB1545-00CD-4CF4-B5C3-EA37FE50A2A7}" presName="Name37" presStyleLbl="parChTrans1D2" presStyleIdx="1" presStyleCnt="2"/>
      <dgm:spPr/>
      <dgm:t>
        <a:bodyPr/>
        <a:lstStyle/>
        <a:p>
          <a:endParaRPr lang="ru-RU"/>
        </a:p>
      </dgm:t>
    </dgm:pt>
    <dgm:pt modelId="{16ADD377-242B-474F-B3FE-C15CB785CF45}" type="pres">
      <dgm:prSet presAssocID="{AA6316EB-0509-45FC-8345-ABBC26EB351A}" presName="hierRoot2" presStyleCnt="0">
        <dgm:presLayoutVars>
          <dgm:hierBranch val="init"/>
        </dgm:presLayoutVars>
      </dgm:prSet>
      <dgm:spPr/>
    </dgm:pt>
    <dgm:pt modelId="{F8FC55F6-458C-40B1-B38E-ADC5627D6E92}" type="pres">
      <dgm:prSet presAssocID="{AA6316EB-0509-45FC-8345-ABBC26EB351A}" presName="rootComposite" presStyleCnt="0"/>
      <dgm:spPr/>
    </dgm:pt>
    <dgm:pt modelId="{E253AFA1-9ACB-43A4-B065-7B7E73FA6BE1}" type="pres">
      <dgm:prSet presAssocID="{AA6316EB-0509-45FC-8345-ABBC26EB351A}" presName="rootText" presStyleLbl="node2" presStyleIdx="1" presStyleCnt="2" custScaleX="264693" custLinFactNeighborX="264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56168A-B6E7-43FB-9FF3-6CBE80F8822F}" type="pres">
      <dgm:prSet presAssocID="{AA6316EB-0509-45FC-8345-ABBC26EB351A}" presName="rootConnector" presStyleLbl="node2" presStyleIdx="1" presStyleCnt="2"/>
      <dgm:spPr/>
      <dgm:t>
        <a:bodyPr/>
        <a:lstStyle/>
        <a:p>
          <a:endParaRPr lang="ru-RU"/>
        </a:p>
      </dgm:t>
    </dgm:pt>
    <dgm:pt modelId="{FF7CD612-5F8A-43C9-83EB-0A99694A6A01}" type="pres">
      <dgm:prSet presAssocID="{AA6316EB-0509-45FC-8345-ABBC26EB351A}" presName="hierChild4" presStyleCnt="0"/>
      <dgm:spPr/>
    </dgm:pt>
    <dgm:pt modelId="{B5D2BEB2-7777-433E-BFF3-10C3CC2A5195}" type="pres">
      <dgm:prSet presAssocID="{871DA3B0-5CF2-463C-8CA3-AB4E200EA54E}" presName="Name37" presStyleLbl="parChTrans1D3" presStyleIdx="3" presStyleCnt="6"/>
      <dgm:spPr/>
      <dgm:t>
        <a:bodyPr/>
        <a:lstStyle/>
        <a:p>
          <a:endParaRPr lang="ru-RU"/>
        </a:p>
      </dgm:t>
    </dgm:pt>
    <dgm:pt modelId="{B9D86943-0EA9-497D-AFEB-968165D0B782}" type="pres">
      <dgm:prSet presAssocID="{5E533D23-0C0B-42DC-A98C-38CE74962372}" presName="hierRoot2" presStyleCnt="0">
        <dgm:presLayoutVars>
          <dgm:hierBranch val="init"/>
        </dgm:presLayoutVars>
      </dgm:prSet>
      <dgm:spPr/>
    </dgm:pt>
    <dgm:pt modelId="{8E877C99-7FC7-4207-B437-D90DAB8771F3}" type="pres">
      <dgm:prSet presAssocID="{5E533D23-0C0B-42DC-A98C-38CE74962372}" presName="rootComposite" presStyleCnt="0"/>
      <dgm:spPr/>
    </dgm:pt>
    <dgm:pt modelId="{2150E6B2-237C-4D26-BC64-BB10D8FE9CB5}" type="pres">
      <dgm:prSet presAssocID="{5E533D23-0C0B-42DC-A98C-38CE74962372}" presName="rootText" presStyleLbl="node3" presStyleIdx="3" presStyleCnt="6" custScaleX="242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9BA924-86F4-44B1-AEA8-9E1F726323D5}" type="pres">
      <dgm:prSet presAssocID="{5E533D23-0C0B-42DC-A98C-38CE74962372}" presName="rootConnector" presStyleLbl="node3" presStyleIdx="3" presStyleCnt="6"/>
      <dgm:spPr/>
      <dgm:t>
        <a:bodyPr/>
        <a:lstStyle/>
        <a:p>
          <a:endParaRPr lang="ru-RU"/>
        </a:p>
      </dgm:t>
    </dgm:pt>
    <dgm:pt modelId="{9041557C-EB7C-426A-9549-3A27F98183DD}" type="pres">
      <dgm:prSet presAssocID="{5E533D23-0C0B-42DC-A98C-38CE74962372}" presName="hierChild4" presStyleCnt="0"/>
      <dgm:spPr/>
    </dgm:pt>
    <dgm:pt modelId="{6D0BD137-4A21-4856-AA5F-71E1D47129C8}" type="pres">
      <dgm:prSet presAssocID="{5E533D23-0C0B-42DC-A98C-38CE74962372}" presName="hierChild5" presStyleCnt="0"/>
      <dgm:spPr/>
    </dgm:pt>
    <dgm:pt modelId="{40A3F13F-1DD8-4721-B994-D1351ADF00D4}" type="pres">
      <dgm:prSet presAssocID="{B9986341-B85D-4AB4-80E2-87A1734B678C}" presName="Name37" presStyleLbl="parChTrans1D3" presStyleIdx="4" presStyleCnt="6"/>
      <dgm:spPr/>
      <dgm:t>
        <a:bodyPr/>
        <a:lstStyle/>
        <a:p>
          <a:endParaRPr lang="ru-RU"/>
        </a:p>
      </dgm:t>
    </dgm:pt>
    <dgm:pt modelId="{5A66B507-E490-438A-8869-24A87296E363}" type="pres">
      <dgm:prSet presAssocID="{9C425C08-8D3A-4426-9C9A-826430EFABD2}" presName="hierRoot2" presStyleCnt="0">
        <dgm:presLayoutVars>
          <dgm:hierBranch val="init"/>
        </dgm:presLayoutVars>
      </dgm:prSet>
      <dgm:spPr/>
    </dgm:pt>
    <dgm:pt modelId="{26608851-4AA6-407D-8734-19E3C082072A}" type="pres">
      <dgm:prSet presAssocID="{9C425C08-8D3A-4426-9C9A-826430EFABD2}" presName="rootComposite" presStyleCnt="0"/>
      <dgm:spPr/>
    </dgm:pt>
    <dgm:pt modelId="{0E070FE9-FB09-4404-A747-78CBAD17D6C3}" type="pres">
      <dgm:prSet presAssocID="{9C425C08-8D3A-4426-9C9A-826430EFABD2}" presName="rootText" presStyleLbl="node3" presStyleIdx="4" presStyleCnt="6" custScaleX="242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B6E7B33-4336-46D6-8403-487D835E5239}" type="pres">
      <dgm:prSet presAssocID="{9C425C08-8D3A-4426-9C9A-826430EFABD2}" presName="rootConnector" presStyleLbl="node3" presStyleIdx="4" presStyleCnt="6"/>
      <dgm:spPr/>
      <dgm:t>
        <a:bodyPr/>
        <a:lstStyle/>
        <a:p>
          <a:endParaRPr lang="ru-RU"/>
        </a:p>
      </dgm:t>
    </dgm:pt>
    <dgm:pt modelId="{67BFDD64-A5F3-49A0-B029-D9B7AB214BB2}" type="pres">
      <dgm:prSet presAssocID="{9C425C08-8D3A-4426-9C9A-826430EFABD2}" presName="hierChild4" presStyleCnt="0"/>
      <dgm:spPr/>
    </dgm:pt>
    <dgm:pt modelId="{05DE752D-E064-480D-9C27-7477C8A0B88C}" type="pres">
      <dgm:prSet presAssocID="{9C425C08-8D3A-4426-9C9A-826430EFABD2}" presName="hierChild5" presStyleCnt="0"/>
      <dgm:spPr/>
    </dgm:pt>
    <dgm:pt modelId="{A6935E95-5F05-4FEB-9A64-68AB70564E03}" type="pres">
      <dgm:prSet presAssocID="{55C0A137-39F4-47BF-9D65-8AA7377969A5}" presName="Name37" presStyleLbl="parChTrans1D3" presStyleIdx="5" presStyleCnt="6"/>
      <dgm:spPr/>
      <dgm:t>
        <a:bodyPr/>
        <a:lstStyle/>
        <a:p>
          <a:endParaRPr lang="ru-RU"/>
        </a:p>
      </dgm:t>
    </dgm:pt>
    <dgm:pt modelId="{F2B2081F-0843-4EB7-942D-705F0D2A17E2}" type="pres">
      <dgm:prSet presAssocID="{C29F6A4D-F660-4C0E-AD0D-8D6CEAE9A8D1}" presName="hierRoot2" presStyleCnt="0">
        <dgm:presLayoutVars>
          <dgm:hierBranch val="init"/>
        </dgm:presLayoutVars>
      </dgm:prSet>
      <dgm:spPr/>
    </dgm:pt>
    <dgm:pt modelId="{5E8AE418-9801-41F0-A9C8-CBEC5F0F82DC}" type="pres">
      <dgm:prSet presAssocID="{C29F6A4D-F660-4C0E-AD0D-8D6CEAE9A8D1}" presName="rootComposite" presStyleCnt="0"/>
      <dgm:spPr/>
    </dgm:pt>
    <dgm:pt modelId="{FC50E26C-F5C8-4182-A7B2-557E1E059C4C}" type="pres">
      <dgm:prSet presAssocID="{C29F6A4D-F660-4C0E-AD0D-8D6CEAE9A8D1}" presName="rootText" presStyleLbl="node3" presStyleIdx="5" presStyleCnt="6" custScaleX="2423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FFB903-23ED-4D98-A736-D646CA8ED2DF}" type="pres">
      <dgm:prSet presAssocID="{C29F6A4D-F660-4C0E-AD0D-8D6CEAE9A8D1}" presName="rootConnector" presStyleLbl="node3" presStyleIdx="5" presStyleCnt="6"/>
      <dgm:spPr/>
      <dgm:t>
        <a:bodyPr/>
        <a:lstStyle/>
        <a:p>
          <a:endParaRPr lang="ru-RU"/>
        </a:p>
      </dgm:t>
    </dgm:pt>
    <dgm:pt modelId="{8DE75447-DA18-4688-B3AE-B198F28B143C}" type="pres">
      <dgm:prSet presAssocID="{C29F6A4D-F660-4C0E-AD0D-8D6CEAE9A8D1}" presName="hierChild4" presStyleCnt="0"/>
      <dgm:spPr/>
    </dgm:pt>
    <dgm:pt modelId="{5AAE18BB-4360-4455-8910-82F3AE2F6A46}" type="pres">
      <dgm:prSet presAssocID="{C29F6A4D-F660-4C0E-AD0D-8D6CEAE9A8D1}" presName="hierChild5" presStyleCnt="0"/>
      <dgm:spPr/>
    </dgm:pt>
    <dgm:pt modelId="{6EF1F12F-C3AC-43A8-88F5-A9FB30971C34}" type="pres">
      <dgm:prSet presAssocID="{AA6316EB-0509-45FC-8345-ABBC26EB351A}" presName="hierChild5" presStyleCnt="0"/>
      <dgm:spPr/>
    </dgm:pt>
    <dgm:pt modelId="{AE71BDC8-446C-4A74-9A5E-2A1FD1936448}" type="pres">
      <dgm:prSet presAssocID="{086CEB5F-412A-422F-96AE-33D5CC551FF7}" presName="hierChild3" presStyleCnt="0"/>
      <dgm:spPr/>
    </dgm:pt>
  </dgm:ptLst>
  <dgm:cxnLst>
    <dgm:cxn modelId="{3FF27056-4A51-4CA6-AFF6-03207980BF9C}" type="presOf" srcId="{13102E57-35C9-4D58-B48F-7A6647E3003E}" destId="{82153446-B477-4781-83AE-E9E47B2DD1DA}" srcOrd="0" destOrd="0" presId="urn:microsoft.com/office/officeart/2005/8/layout/orgChart1"/>
    <dgm:cxn modelId="{B959DDDE-6A7E-478B-AC7D-E5B7E6E55CFD}" srcId="{086CEB5F-412A-422F-96AE-33D5CC551FF7}" destId="{325900CE-297D-4E46-9EE8-DF969C15FADC}" srcOrd="0" destOrd="0" parTransId="{7B520F3B-B96B-4739-BF24-DD0FB0BF291C}" sibTransId="{941C2A44-42AC-44AE-A5A5-901585AC43D8}"/>
    <dgm:cxn modelId="{BE458881-672C-4657-8840-E689289CF478}" type="presOf" srcId="{6E16E3FD-A00C-4477-9AF7-642A5570783E}" destId="{17B3D33E-9856-4A56-BFC7-DE6F94A7C723}" srcOrd="1" destOrd="0" presId="urn:microsoft.com/office/officeart/2005/8/layout/orgChart1"/>
    <dgm:cxn modelId="{2BB072BD-47E7-4822-8135-6F71847ED560}" type="presOf" srcId="{5A610809-568A-4959-8324-A077985B7FD1}" destId="{CD231D0F-B0EC-4CA8-9AFC-6F032EAC1E7B}" srcOrd="0" destOrd="0" presId="urn:microsoft.com/office/officeart/2005/8/layout/orgChart1"/>
    <dgm:cxn modelId="{D986E532-D921-40AE-A338-0A8CD32DBD71}" type="presOf" srcId="{B9986341-B85D-4AB4-80E2-87A1734B678C}" destId="{40A3F13F-1DD8-4721-B994-D1351ADF00D4}" srcOrd="0" destOrd="0" presId="urn:microsoft.com/office/officeart/2005/8/layout/orgChart1"/>
    <dgm:cxn modelId="{027213F6-D3EB-4E12-8F3A-00C768424BAD}" srcId="{13102E57-35C9-4D58-B48F-7A6647E3003E}" destId="{086CEB5F-412A-422F-96AE-33D5CC551FF7}" srcOrd="0" destOrd="0" parTransId="{3A648502-1578-476F-B26A-B211D39603F3}" sibTransId="{91E676C3-574F-45CF-994F-90009402BCE0}"/>
    <dgm:cxn modelId="{29E6DE5C-816D-4617-AD90-26DE509B53FE}" type="presOf" srcId="{325900CE-297D-4E46-9EE8-DF969C15FADC}" destId="{65BC7011-79C3-4581-9A8E-FC22A1AB0976}" srcOrd="1" destOrd="0" presId="urn:microsoft.com/office/officeart/2005/8/layout/orgChart1"/>
    <dgm:cxn modelId="{D7CF43E1-0F25-4E2F-9850-75A497EE8DE1}" type="presOf" srcId="{325900CE-297D-4E46-9EE8-DF969C15FADC}" destId="{A5A3907A-874A-48E0-A609-AEDEEAC70584}" srcOrd="0" destOrd="0" presId="urn:microsoft.com/office/officeart/2005/8/layout/orgChart1"/>
    <dgm:cxn modelId="{16ABE2B0-0C81-4724-AC70-38DC160879BD}" type="presOf" srcId="{086CEB5F-412A-422F-96AE-33D5CC551FF7}" destId="{9BE59257-84C6-4370-970C-15D69A789C7F}" srcOrd="1" destOrd="0" presId="urn:microsoft.com/office/officeart/2005/8/layout/orgChart1"/>
    <dgm:cxn modelId="{CAA77770-6652-4CD1-9087-AFCA966F7EE2}" type="presOf" srcId="{C29F6A4D-F660-4C0E-AD0D-8D6CEAE9A8D1}" destId="{FC50E26C-F5C8-4182-A7B2-557E1E059C4C}" srcOrd="0" destOrd="0" presId="urn:microsoft.com/office/officeart/2005/8/layout/orgChart1"/>
    <dgm:cxn modelId="{5096229E-26DC-4F29-8CC8-DC8349D7963A}" type="presOf" srcId="{C4A24972-C9C4-47A8-AF03-AE9ADB8CC426}" destId="{59BAFFC5-C4BC-43C1-978B-2A244505B211}" srcOrd="0" destOrd="0" presId="urn:microsoft.com/office/officeart/2005/8/layout/orgChart1"/>
    <dgm:cxn modelId="{4E91644C-059E-480C-A1CD-88AC9698CF78}" type="presOf" srcId="{9C425C08-8D3A-4426-9C9A-826430EFABD2}" destId="{2B6E7B33-4336-46D6-8403-487D835E5239}" srcOrd="1" destOrd="0" presId="urn:microsoft.com/office/officeart/2005/8/layout/orgChart1"/>
    <dgm:cxn modelId="{9B93CCD8-0E73-469A-9961-6A6EF449D117}" type="presOf" srcId="{4C98B8BA-BD94-404E-9A76-5AB9E15AA9DE}" destId="{C80BFDED-C119-4DB4-BCA4-A9ED63165628}" srcOrd="0" destOrd="0" presId="urn:microsoft.com/office/officeart/2005/8/layout/orgChart1"/>
    <dgm:cxn modelId="{74B3A4FE-EE9B-4E9A-A898-4D693E2EC7B9}" srcId="{325900CE-297D-4E46-9EE8-DF969C15FADC}" destId="{6E16E3FD-A00C-4477-9AF7-642A5570783E}" srcOrd="2" destOrd="0" parTransId="{C4A24972-C9C4-47A8-AF03-AE9ADB8CC426}" sibTransId="{ED19EE04-C770-4664-B1B9-590C68DB89E5}"/>
    <dgm:cxn modelId="{071F19F6-450E-4CF6-B0C2-8226B7901298}" type="presOf" srcId="{2509B390-3DEA-4C75-9BFF-7BE2255B9EC7}" destId="{8B8136C9-5642-4C10-BA4E-EF141FF0E97F}" srcOrd="0" destOrd="0" presId="urn:microsoft.com/office/officeart/2005/8/layout/orgChart1"/>
    <dgm:cxn modelId="{17D3267D-58D9-4529-AFE0-961DA8A13555}" type="presOf" srcId="{C29F6A4D-F660-4C0E-AD0D-8D6CEAE9A8D1}" destId="{69FFB903-23ED-4D98-A736-D646CA8ED2DF}" srcOrd="1" destOrd="0" presId="urn:microsoft.com/office/officeart/2005/8/layout/orgChart1"/>
    <dgm:cxn modelId="{867D8F79-C08C-422C-AC0C-010FAD03D7B8}" type="presOf" srcId="{87FB1545-00CD-4CF4-B5C3-EA37FE50A2A7}" destId="{DCFE2741-0AF2-4863-8F08-DBC908787322}" srcOrd="0" destOrd="0" presId="urn:microsoft.com/office/officeart/2005/8/layout/orgChart1"/>
    <dgm:cxn modelId="{A478ACF3-3C87-46F8-B930-2C925D36F109}" srcId="{AA6316EB-0509-45FC-8345-ABBC26EB351A}" destId="{5E533D23-0C0B-42DC-A98C-38CE74962372}" srcOrd="0" destOrd="0" parTransId="{871DA3B0-5CF2-463C-8CA3-AB4E200EA54E}" sibTransId="{F40E1886-C9B7-4C1F-8960-542F699596A0}"/>
    <dgm:cxn modelId="{7860CA4A-78B1-4F61-8DC8-264C2044C3CB}" type="presOf" srcId="{F63862E3-6A63-46E7-B8E6-6D4B35C8BB84}" destId="{91B9D4F5-EAFB-4A6C-AEEF-C842E5F2AD35}" srcOrd="1" destOrd="0" presId="urn:microsoft.com/office/officeart/2005/8/layout/orgChart1"/>
    <dgm:cxn modelId="{8D3385C1-39DE-4801-A66F-D7C84A5BB2A3}" type="presOf" srcId="{086CEB5F-412A-422F-96AE-33D5CC551FF7}" destId="{C544FB23-9091-4B52-AC92-BF995D48D20D}" srcOrd="0" destOrd="0" presId="urn:microsoft.com/office/officeart/2005/8/layout/orgChart1"/>
    <dgm:cxn modelId="{0967DE56-EDC4-4586-9FE7-D59092047E7D}" type="presOf" srcId="{5E533D23-0C0B-42DC-A98C-38CE74962372}" destId="{DC9BA924-86F4-44B1-AEA8-9E1F726323D5}" srcOrd="1" destOrd="0" presId="urn:microsoft.com/office/officeart/2005/8/layout/orgChart1"/>
    <dgm:cxn modelId="{704CD69B-520D-4B14-9300-AC591B5B5FD5}" type="presOf" srcId="{AA6316EB-0509-45FC-8345-ABBC26EB351A}" destId="{E253AFA1-9ACB-43A4-B065-7B7E73FA6BE1}" srcOrd="0" destOrd="0" presId="urn:microsoft.com/office/officeart/2005/8/layout/orgChart1"/>
    <dgm:cxn modelId="{9CC52132-B230-4F67-9EB7-589065EC4E7D}" type="presOf" srcId="{6E16E3FD-A00C-4477-9AF7-642A5570783E}" destId="{2742413C-AF13-49C7-9A11-2074AF12482D}" srcOrd="0" destOrd="0" presId="urn:microsoft.com/office/officeart/2005/8/layout/orgChart1"/>
    <dgm:cxn modelId="{CB8186F5-7021-4683-BF0F-6D0EC21DCB92}" srcId="{AA6316EB-0509-45FC-8345-ABBC26EB351A}" destId="{C29F6A4D-F660-4C0E-AD0D-8D6CEAE9A8D1}" srcOrd="2" destOrd="0" parTransId="{55C0A137-39F4-47BF-9D65-8AA7377969A5}" sibTransId="{A7440A3A-51AA-42D6-BC35-47E36FA5ACAE}"/>
    <dgm:cxn modelId="{3D820387-E473-4AED-8BB1-23C656B6D452}" type="presOf" srcId="{55C0A137-39F4-47BF-9D65-8AA7377969A5}" destId="{A6935E95-5F05-4FEB-9A64-68AB70564E03}" srcOrd="0" destOrd="0" presId="urn:microsoft.com/office/officeart/2005/8/layout/orgChart1"/>
    <dgm:cxn modelId="{E7D619DD-7BCB-4CEA-8F2D-55B56B2A4A39}" type="presOf" srcId="{F63862E3-6A63-46E7-B8E6-6D4B35C8BB84}" destId="{C9EE2C46-6AF6-49BF-8D2A-5A5FFD1DEA3D}" srcOrd="0" destOrd="0" presId="urn:microsoft.com/office/officeart/2005/8/layout/orgChart1"/>
    <dgm:cxn modelId="{EE14CF94-BB20-4C11-8E97-EFCE6DA54DC6}" type="presOf" srcId="{5E533D23-0C0B-42DC-A98C-38CE74962372}" destId="{2150E6B2-237C-4D26-BC64-BB10D8FE9CB5}" srcOrd="0" destOrd="0" presId="urn:microsoft.com/office/officeart/2005/8/layout/orgChart1"/>
    <dgm:cxn modelId="{F7D1DEB2-D497-4F3E-AFAD-92AF6E86584E}" type="presOf" srcId="{871DA3B0-5CF2-463C-8CA3-AB4E200EA54E}" destId="{B5D2BEB2-7777-433E-BFF3-10C3CC2A5195}" srcOrd="0" destOrd="0" presId="urn:microsoft.com/office/officeart/2005/8/layout/orgChart1"/>
    <dgm:cxn modelId="{7529F537-A274-4160-9564-5995DF69888E}" srcId="{325900CE-297D-4E46-9EE8-DF969C15FADC}" destId="{F63862E3-6A63-46E7-B8E6-6D4B35C8BB84}" srcOrd="1" destOrd="0" parTransId="{2509B390-3DEA-4C75-9BFF-7BE2255B9EC7}" sibTransId="{D34B39E6-7F80-4B6D-B8E6-030ADD065286}"/>
    <dgm:cxn modelId="{023A3E3F-2E5F-4E93-8FEC-0806EA43BE91}" type="presOf" srcId="{7B520F3B-B96B-4739-BF24-DD0FB0BF291C}" destId="{268F606C-BD00-4D4A-BBAB-721173BE6AC7}" srcOrd="0" destOrd="0" presId="urn:microsoft.com/office/officeart/2005/8/layout/orgChart1"/>
    <dgm:cxn modelId="{96CEC9EF-3794-424B-A8EB-E9F0A3D462A3}" srcId="{325900CE-297D-4E46-9EE8-DF969C15FADC}" destId="{4C98B8BA-BD94-404E-9A76-5AB9E15AA9DE}" srcOrd="0" destOrd="0" parTransId="{5A610809-568A-4959-8324-A077985B7FD1}" sibTransId="{BEF2D017-90FF-4680-B798-322CA9FF67F4}"/>
    <dgm:cxn modelId="{9585E96F-620D-4D95-889F-661527F96F17}" type="presOf" srcId="{4C98B8BA-BD94-404E-9A76-5AB9E15AA9DE}" destId="{2AE1FFC5-481E-439E-9F26-7B87C8884531}" srcOrd="1" destOrd="0" presId="urn:microsoft.com/office/officeart/2005/8/layout/orgChart1"/>
    <dgm:cxn modelId="{F4E22ECD-A8F3-4140-A760-6E2647644A16}" type="presOf" srcId="{9C425C08-8D3A-4426-9C9A-826430EFABD2}" destId="{0E070FE9-FB09-4404-A747-78CBAD17D6C3}" srcOrd="0" destOrd="0" presId="urn:microsoft.com/office/officeart/2005/8/layout/orgChart1"/>
    <dgm:cxn modelId="{D2C5DF50-3AAA-4D97-9167-C90EA79DEFC8}" srcId="{086CEB5F-412A-422F-96AE-33D5CC551FF7}" destId="{AA6316EB-0509-45FC-8345-ABBC26EB351A}" srcOrd="1" destOrd="0" parTransId="{87FB1545-00CD-4CF4-B5C3-EA37FE50A2A7}" sibTransId="{A8CEE82D-61AE-43F5-8F0B-8FC0A11AF71C}"/>
    <dgm:cxn modelId="{BF381E59-2013-4D5C-B4D0-C808C5455E14}" type="presOf" srcId="{AA6316EB-0509-45FC-8345-ABBC26EB351A}" destId="{5856168A-B6E7-43FB-9FF3-6CBE80F8822F}" srcOrd="1" destOrd="0" presId="urn:microsoft.com/office/officeart/2005/8/layout/orgChart1"/>
    <dgm:cxn modelId="{D5FE3F2D-E66C-4DA6-AF27-0B332DA51A04}" srcId="{AA6316EB-0509-45FC-8345-ABBC26EB351A}" destId="{9C425C08-8D3A-4426-9C9A-826430EFABD2}" srcOrd="1" destOrd="0" parTransId="{B9986341-B85D-4AB4-80E2-87A1734B678C}" sibTransId="{961C82EA-0ADC-4E73-B270-231793FD2F77}"/>
    <dgm:cxn modelId="{74AA9131-FF01-4367-B51A-FE9972220140}" type="presParOf" srcId="{82153446-B477-4781-83AE-E9E47B2DD1DA}" destId="{D3367DDD-DABF-4552-A854-86CDDBDB6627}" srcOrd="0" destOrd="0" presId="urn:microsoft.com/office/officeart/2005/8/layout/orgChart1"/>
    <dgm:cxn modelId="{4963104D-6001-4BE6-8CF9-85A8D11AB121}" type="presParOf" srcId="{D3367DDD-DABF-4552-A854-86CDDBDB6627}" destId="{609545A3-136F-4836-A35D-0A43557ADDCC}" srcOrd="0" destOrd="0" presId="urn:microsoft.com/office/officeart/2005/8/layout/orgChart1"/>
    <dgm:cxn modelId="{55C8FF99-5879-4A92-BF21-94AB34957945}" type="presParOf" srcId="{609545A3-136F-4836-A35D-0A43557ADDCC}" destId="{C544FB23-9091-4B52-AC92-BF995D48D20D}" srcOrd="0" destOrd="0" presId="urn:microsoft.com/office/officeart/2005/8/layout/orgChart1"/>
    <dgm:cxn modelId="{F524AAEF-F547-4F46-8C4B-503FB71E1BD8}" type="presParOf" srcId="{609545A3-136F-4836-A35D-0A43557ADDCC}" destId="{9BE59257-84C6-4370-970C-15D69A789C7F}" srcOrd="1" destOrd="0" presId="urn:microsoft.com/office/officeart/2005/8/layout/orgChart1"/>
    <dgm:cxn modelId="{418200E3-2342-464B-BD8A-4AA19AADFB03}" type="presParOf" srcId="{D3367DDD-DABF-4552-A854-86CDDBDB6627}" destId="{CB00C3BB-A758-41E8-813C-B48AE3B09978}" srcOrd="1" destOrd="0" presId="urn:microsoft.com/office/officeart/2005/8/layout/orgChart1"/>
    <dgm:cxn modelId="{9EA73AA8-E461-4F80-A1D6-F3E97FCC7E5C}" type="presParOf" srcId="{CB00C3BB-A758-41E8-813C-B48AE3B09978}" destId="{268F606C-BD00-4D4A-BBAB-721173BE6AC7}" srcOrd="0" destOrd="0" presId="urn:microsoft.com/office/officeart/2005/8/layout/orgChart1"/>
    <dgm:cxn modelId="{CB40B4EB-7B28-41DA-A3E7-69B903B69F9E}" type="presParOf" srcId="{CB00C3BB-A758-41E8-813C-B48AE3B09978}" destId="{D48A7C11-B7BE-43D6-A2F3-FD9365D9CBEE}" srcOrd="1" destOrd="0" presId="urn:microsoft.com/office/officeart/2005/8/layout/orgChart1"/>
    <dgm:cxn modelId="{849EE26D-3E9B-483A-8BDC-B59E229B3806}" type="presParOf" srcId="{D48A7C11-B7BE-43D6-A2F3-FD9365D9CBEE}" destId="{051E10C5-DE51-4911-A419-2AEC984BAEC9}" srcOrd="0" destOrd="0" presId="urn:microsoft.com/office/officeart/2005/8/layout/orgChart1"/>
    <dgm:cxn modelId="{6EC03E68-A824-43CD-A786-D16376977E8F}" type="presParOf" srcId="{051E10C5-DE51-4911-A419-2AEC984BAEC9}" destId="{A5A3907A-874A-48E0-A609-AEDEEAC70584}" srcOrd="0" destOrd="0" presId="urn:microsoft.com/office/officeart/2005/8/layout/orgChart1"/>
    <dgm:cxn modelId="{D95B1BF9-3880-4F6F-B7F1-78CE4C660FCC}" type="presParOf" srcId="{051E10C5-DE51-4911-A419-2AEC984BAEC9}" destId="{65BC7011-79C3-4581-9A8E-FC22A1AB0976}" srcOrd="1" destOrd="0" presId="urn:microsoft.com/office/officeart/2005/8/layout/orgChart1"/>
    <dgm:cxn modelId="{240A11AF-B9F3-49A0-861D-BEAD43E46334}" type="presParOf" srcId="{D48A7C11-B7BE-43D6-A2F3-FD9365D9CBEE}" destId="{D7B18503-3D71-475E-B61B-578587EC9B90}" srcOrd="1" destOrd="0" presId="urn:microsoft.com/office/officeart/2005/8/layout/orgChart1"/>
    <dgm:cxn modelId="{6B6633E1-056D-48AF-BA80-8BCB63932A47}" type="presParOf" srcId="{D7B18503-3D71-475E-B61B-578587EC9B90}" destId="{CD231D0F-B0EC-4CA8-9AFC-6F032EAC1E7B}" srcOrd="0" destOrd="0" presId="urn:microsoft.com/office/officeart/2005/8/layout/orgChart1"/>
    <dgm:cxn modelId="{B0CEEF35-5B51-43F8-BA7D-BF12B17920F5}" type="presParOf" srcId="{D7B18503-3D71-475E-B61B-578587EC9B90}" destId="{B7E482A9-6285-43F6-8A53-C5C9F41A4C5E}" srcOrd="1" destOrd="0" presId="urn:microsoft.com/office/officeart/2005/8/layout/orgChart1"/>
    <dgm:cxn modelId="{C81851D8-1B72-4ABC-947E-E61399787D48}" type="presParOf" srcId="{B7E482A9-6285-43F6-8A53-C5C9F41A4C5E}" destId="{C86A59BD-7F72-42EF-A8A1-C4B0F3CB5DF9}" srcOrd="0" destOrd="0" presId="urn:microsoft.com/office/officeart/2005/8/layout/orgChart1"/>
    <dgm:cxn modelId="{6E2AF091-4A15-4380-884D-954AC2BC91CC}" type="presParOf" srcId="{C86A59BD-7F72-42EF-A8A1-C4B0F3CB5DF9}" destId="{C80BFDED-C119-4DB4-BCA4-A9ED63165628}" srcOrd="0" destOrd="0" presId="urn:microsoft.com/office/officeart/2005/8/layout/orgChart1"/>
    <dgm:cxn modelId="{C9A3597D-FD18-4D0D-8F59-EC6FBEB43414}" type="presParOf" srcId="{C86A59BD-7F72-42EF-A8A1-C4B0F3CB5DF9}" destId="{2AE1FFC5-481E-439E-9F26-7B87C8884531}" srcOrd="1" destOrd="0" presId="urn:microsoft.com/office/officeart/2005/8/layout/orgChart1"/>
    <dgm:cxn modelId="{A696F054-3996-447C-94AA-AF6109688DE8}" type="presParOf" srcId="{B7E482A9-6285-43F6-8A53-C5C9F41A4C5E}" destId="{295DE57F-9A12-4062-AFAA-0CAE368D05E8}" srcOrd="1" destOrd="0" presId="urn:microsoft.com/office/officeart/2005/8/layout/orgChart1"/>
    <dgm:cxn modelId="{743DCDD4-DB9E-4CB9-99DC-5FFF56025864}" type="presParOf" srcId="{B7E482A9-6285-43F6-8A53-C5C9F41A4C5E}" destId="{9BE1B335-6778-4D6A-8612-5ACDDD953A67}" srcOrd="2" destOrd="0" presId="urn:microsoft.com/office/officeart/2005/8/layout/orgChart1"/>
    <dgm:cxn modelId="{67AC08F2-F807-400C-A389-A6581B86F2F9}" type="presParOf" srcId="{D7B18503-3D71-475E-B61B-578587EC9B90}" destId="{8B8136C9-5642-4C10-BA4E-EF141FF0E97F}" srcOrd="2" destOrd="0" presId="urn:microsoft.com/office/officeart/2005/8/layout/orgChart1"/>
    <dgm:cxn modelId="{A10F62D6-1918-46B7-B1DE-6313DB06ACEA}" type="presParOf" srcId="{D7B18503-3D71-475E-B61B-578587EC9B90}" destId="{7EAA0D14-0807-473D-A4A8-EEAC6BBA1608}" srcOrd="3" destOrd="0" presId="urn:microsoft.com/office/officeart/2005/8/layout/orgChart1"/>
    <dgm:cxn modelId="{F643946E-9032-4FC3-91A8-A49B7D6481FD}" type="presParOf" srcId="{7EAA0D14-0807-473D-A4A8-EEAC6BBA1608}" destId="{2CB4E1E3-5A9F-4AAD-84C4-E21B5B7B548A}" srcOrd="0" destOrd="0" presId="urn:microsoft.com/office/officeart/2005/8/layout/orgChart1"/>
    <dgm:cxn modelId="{49149B41-D6CF-48DD-84F5-23986717F5E3}" type="presParOf" srcId="{2CB4E1E3-5A9F-4AAD-84C4-E21B5B7B548A}" destId="{C9EE2C46-6AF6-49BF-8D2A-5A5FFD1DEA3D}" srcOrd="0" destOrd="0" presId="urn:microsoft.com/office/officeart/2005/8/layout/orgChart1"/>
    <dgm:cxn modelId="{4EB67685-54DC-4CAC-9DE7-30590CD9EEF5}" type="presParOf" srcId="{2CB4E1E3-5A9F-4AAD-84C4-E21B5B7B548A}" destId="{91B9D4F5-EAFB-4A6C-AEEF-C842E5F2AD35}" srcOrd="1" destOrd="0" presId="urn:microsoft.com/office/officeart/2005/8/layout/orgChart1"/>
    <dgm:cxn modelId="{80F13055-D369-4CF4-B813-41528162E301}" type="presParOf" srcId="{7EAA0D14-0807-473D-A4A8-EEAC6BBA1608}" destId="{8F86C2D0-207A-4CC1-817D-FC1E845E417F}" srcOrd="1" destOrd="0" presId="urn:microsoft.com/office/officeart/2005/8/layout/orgChart1"/>
    <dgm:cxn modelId="{69EB7763-84C9-4B6E-BD85-888B305B778B}" type="presParOf" srcId="{7EAA0D14-0807-473D-A4A8-EEAC6BBA1608}" destId="{F9036E96-179B-4C78-B6B7-EAAD0FC5F375}" srcOrd="2" destOrd="0" presId="urn:microsoft.com/office/officeart/2005/8/layout/orgChart1"/>
    <dgm:cxn modelId="{0A5C60D8-E0B5-450A-B933-C13E379BBD62}" type="presParOf" srcId="{D7B18503-3D71-475E-B61B-578587EC9B90}" destId="{59BAFFC5-C4BC-43C1-978B-2A244505B211}" srcOrd="4" destOrd="0" presId="urn:microsoft.com/office/officeart/2005/8/layout/orgChart1"/>
    <dgm:cxn modelId="{9585BC4F-9FFB-4A18-89F7-1CC01A8C547D}" type="presParOf" srcId="{D7B18503-3D71-475E-B61B-578587EC9B90}" destId="{5239526D-DA5E-452D-82DB-D0F786D85146}" srcOrd="5" destOrd="0" presId="urn:microsoft.com/office/officeart/2005/8/layout/orgChart1"/>
    <dgm:cxn modelId="{CD10A3F9-2E43-4551-9848-2D86AB080750}" type="presParOf" srcId="{5239526D-DA5E-452D-82DB-D0F786D85146}" destId="{CF943BB1-268C-43BE-8C9B-F2942EC5FC63}" srcOrd="0" destOrd="0" presId="urn:microsoft.com/office/officeart/2005/8/layout/orgChart1"/>
    <dgm:cxn modelId="{A8F31C6A-7817-4EBB-8BED-502E51B88579}" type="presParOf" srcId="{CF943BB1-268C-43BE-8C9B-F2942EC5FC63}" destId="{2742413C-AF13-49C7-9A11-2074AF12482D}" srcOrd="0" destOrd="0" presId="urn:microsoft.com/office/officeart/2005/8/layout/orgChart1"/>
    <dgm:cxn modelId="{B5E57214-847E-48BE-B811-904FA19A0EE1}" type="presParOf" srcId="{CF943BB1-268C-43BE-8C9B-F2942EC5FC63}" destId="{17B3D33E-9856-4A56-BFC7-DE6F94A7C723}" srcOrd="1" destOrd="0" presId="urn:microsoft.com/office/officeart/2005/8/layout/orgChart1"/>
    <dgm:cxn modelId="{0A85369D-685A-4779-8A4F-E9C34D9A4772}" type="presParOf" srcId="{5239526D-DA5E-452D-82DB-D0F786D85146}" destId="{3DD11F92-0528-487A-9015-FE4B6AE8EE0B}" srcOrd="1" destOrd="0" presId="urn:microsoft.com/office/officeart/2005/8/layout/orgChart1"/>
    <dgm:cxn modelId="{D7C7EA1E-7C32-451F-A32D-0106D4509887}" type="presParOf" srcId="{5239526D-DA5E-452D-82DB-D0F786D85146}" destId="{B1CC2AB8-4767-405B-87FA-5B9C374BC4F8}" srcOrd="2" destOrd="0" presId="urn:microsoft.com/office/officeart/2005/8/layout/orgChart1"/>
    <dgm:cxn modelId="{FBF77E61-0377-4B39-AC8E-8369743AE0DB}" type="presParOf" srcId="{D48A7C11-B7BE-43D6-A2F3-FD9365D9CBEE}" destId="{3926F37B-E09C-4FD7-A4EB-324426495447}" srcOrd="2" destOrd="0" presId="urn:microsoft.com/office/officeart/2005/8/layout/orgChart1"/>
    <dgm:cxn modelId="{691CD758-AE56-4BA1-97FE-305A8A31CFCE}" type="presParOf" srcId="{CB00C3BB-A758-41E8-813C-B48AE3B09978}" destId="{DCFE2741-0AF2-4863-8F08-DBC908787322}" srcOrd="2" destOrd="0" presId="urn:microsoft.com/office/officeart/2005/8/layout/orgChart1"/>
    <dgm:cxn modelId="{966E1F24-D231-4D56-BC5A-271542035A63}" type="presParOf" srcId="{CB00C3BB-A758-41E8-813C-B48AE3B09978}" destId="{16ADD377-242B-474F-B3FE-C15CB785CF45}" srcOrd="3" destOrd="0" presId="urn:microsoft.com/office/officeart/2005/8/layout/orgChart1"/>
    <dgm:cxn modelId="{3F3A992B-BFE7-47DB-BD86-C4646068674F}" type="presParOf" srcId="{16ADD377-242B-474F-B3FE-C15CB785CF45}" destId="{F8FC55F6-458C-40B1-B38E-ADC5627D6E92}" srcOrd="0" destOrd="0" presId="urn:microsoft.com/office/officeart/2005/8/layout/orgChart1"/>
    <dgm:cxn modelId="{69D67CE8-052D-4B97-8D3E-4B3E4B4501E9}" type="presParOf" srcId="{F8FC55F6-458C-40B1-B38E-ADC5627D6E92}" destId="{E253AFA1-9ACB-43A4-B065-7B7E73FA6BE1}" srcOrd="0" destOrd="0" presId="urn:microsoft.com/office/officeart/2005/8/layout/orgChart1"/>
    <dgm:cxn modelId="{B6FCD45D-50BD-4C5F-BEDC-472332C269CB}" type="presParOf" srcId="{F8FC55F6-458C-40B1-B38E-ADC5627D6E92}" destId="{5856168A-B6E7-43FB-9FF3-6CBE80F8822F}" srcOrd="1" destOrd="0" presId="urn:microsoft.com/office/officeart/2005/8/layout/orgChart1"/>
    <dgm:cxn modelId="{948382FA-E606-413D-A215-883F5E9ADA73}" type="presParOf" srcId="{16ADD377-242B-474F-B3FE-C15CB785CF45}" destId="{FF7CD612-5F8A-43C9-83EB-0A99694A6A01}" srcOrd="1" destOrd="0" presId="urn:microsoft.com/office/officeart/2005/8/layout/orgChart1"/>
    <dgm:cxn modelId="{EF20946F-9A1B-406B-8DC5-45BEB149237E}" type="presParOf" srcId="{FF7CD612-5F8A-43C9-83EB-0A99694A6A01}" destId="{B5D2BEB2-7777-433E-BFF3-10C3CC2A5195}" srcOrd="0" destOrd="0" presId="urn:microsoft.com/office/officeart/2005/8/layout/orgChart1"/>
    <dgm:cxn modelId="{8287F518-0B3C-4659-B0F2-89460234C4E6}" type="presParOf" srcId="{FF7CD612-5F8A-43C9-83EB-0A99694A6A01}" destId="{B9D86943-0EA9-497D-AFEB-968165D0B782}" srcOrd="1" destOrd="0" presId="urn:microsoft.com/office/officeart/2005/8/layout/orgChart1"/>
    <dgm:cxn modelId="{F8D324B3-F69F-41D6-8414-41F74D204017}" type="presParOf" srcId="{B9D86943-0EA9-497D-AFEB-968165D0B782}" destId="{8E877C99-7FC7-4207-B437-D90DAB8771F3}" srcOrd="0" destOrd="0" presId="urn:microsoft.com/office/officeart/2005/8/layout/orgChart1"/>
    <dgm:cxn modelId="{320FDD9C-7998-4691-BD0B-BDF44221B9A5}" type="presParOf" srcId="{8E877C99-7FC7-4207-B437-D90DAB8771F3}" destId="{2150E6B2-237C-4D26-BC64-BB10D8FE9CB5}" srcOrd="0" destOrd="0" presId="urn:microsoft.com/office/officeart/2005/8/layout/orgChart1"/>
    <dgm:cxn modelId="{7DF28023-EA59-4E50-BCDE-08E5A6ECD57F}" type="presParOf" srcId="{8E877C99-7FC7-4207-B437-D90DAB8771F3}" destId="{DC9BA924-86F4-44B1-AEA8-9E1F726323D5}" srcOrd="1" destOrd="0" presId="urn:microsoft.com/office/officeart/2005/8/layout/orgChart1"/>
    <dgm:cxn modelId="{9FFC77E5-C2F7-4475-81B0-E5B06886DEC5}" type="presParOf" srcId="{B9D86943-0EA9-497D-AFEB-968165D0B782}" destId="{9041557C-EB7C-426A-9549-3A27F98183DD}" srcOrd="1" destOrd="0" presId="urn:microsoft.com/office/officeart/2005/8/layout/orgChart1"/>
    <dgm:cxn modelId="{838D87B0-81DA-48F1-9A09-ECD5F8748A32}" type="presParOf" srcId="{B9D86943-0EA9-497D-AFEB-968165D0B782}" destId="{6D0BD137-4A21-4856-AA5F-71E1D47129C8}" srcOrd="2" destOrd="0" presId="urn:microsoft.com/office/officeart/2005/8/layout/orgChart1"/>
    <dgm:cxn modelId="{2D34FC40-4948-49A5-9341-23A55DB0C0DF}" type="presParOf" srcId="{FF7CD612-5F8A-43C9-83EB-0A99694A6A01}" destId="{40A3F13F-1DD8-4721-B994-D1351ADF00D4}" srcOrd="2" destOrd="0" presId="urn:microsoft.com/office/officeart/2005/8/layout/orgChart1"/>
    <dgm:cxn modelId="{504258CF-C0EF-489B-AD63-DFF6D0493804}" type="presParOf" srcId="{FF7CD612-5F8A-43C9-83EB-0A99694A6A01}" destId="{5A66B507-E490-438A-8869-24A87296E363}" srcOrd="3" destOrd="0" presId="urn:microsoft.com/office/officeart/2005/8/layout/orgChart1"/>
    <dgm:cxn modelId="{64AE5FE8-9A27-4BBD-B6A8-D9BB77710DCF}" type="presParOf" srcId="{5A66B507-E490-438A-8869-24A87296E363}" destId="{26608851-4AA6-407D-8734-19E3C082072A}" srcOrd="0" destOrd="0" presId="urn:microsoft.com/office/officeart/2005/8/layout/orgChart1"/>
    <dgm:cxn modelId="{2C998E79-C01D-4CD6-91C7-F71F7F44CA70}" type="presParOf" srcId="{26608851-4AA6-407D-8734-19E3C082072A}" destId="{0E070FE9-FB09-4404-A747-78CBAD17D6C3}" srcOrd="0" destOrd="0" presId="urn:microsoft.com/office/officeart/2005/8/layout/orgChart1"/>
    <dgm:cxn modelId="{58CB270A-B368-4FA7-A4B9-AC696B851BC0}" type="presParOf" srcId="{26608851-4AA6-407D-8734-19E3C082072A}" destId="{2B6E7B33-4336-46D6-8403-487D835E5239}" srcOrd="1" destOrd="0" presId="urn:microsoft.com/office/officeart/2005/8/layout/orgChart1"/>
    <dgm:cxn modelId="{D7888D72-3778-490B-A3D7-CB47E917272E}" type="presParOf" srcId="{5A66B507-E490-438A-8869-24A87296E363}" destId="{67BFDD64-A5F3-49A0-B029-D9B7AB214BB2}" srcOrd="1" destOrd="0" presId="urn:microsoft.com/office/officeart/2005/8/layout/orgChart1"/>
    <dgm:cxn modelId="{6BFEDF01-1448-4291-8ECD-45F3BD881397}" type="presParOf" srcId="{5A66B507-E490-438A-8869-24A87296E363}" destId="{05DE752D-E064-480D-9C27-7477C8A0B88C}" srcOrd="2" destOrd="0" presId="urn:microsoft.com/office/officeart/2005/8/layout/orgChart1"/>
    <dgm:cxn modelId="{0D0B03AB-EF78-46EB-A4B7-43E53019083B}" type="presParOf" srcId="{FF7CD612-5F8A-43C9-83EB-0A99694A6A01}" destId="{A6935E95-5F05-4FEB-9A64-68AB70564E03}" srcOrd="4" destOrd="0" presId="urn:microsoft.com/office/officeart/2005/8/layout/orgChart1"/>
    <dgm:cxn modelId="{17D82AB2-2257-4E5D-83B1-C20B1ED5240C}" type="presParOf" srcId="{FF7CD612-5F8A-43C9-83EB-0A99694A6A01}" destId="{F2B2081F-0843-4EB7-942D-705F0D2A17E2}" srcOrd="5" destOrd="0" presId="urn:microsoft.com/office/officeart/2005/8/layout/orgChart1"/>
    <dgm:cxn modelId="{393CF85A-7E71-47E0-BAC7-1EBE93C11E1C}" type="presParOf" srcId="{F2B2081F-0843-4EB7-942D-705F0D2A17E2}" destId="{5E8AE418-9801-41F0-A9C8-CBEC5F0F82DC}" srcOrd="0" destOrd="0" presId="urn:microsoft.com/office/officeart/2005/8/layout/orgChart1"/>
    <dgm:cxn modelId="{F2BF63C6-BE4D-46DF-BFA1-57FB79D6E842}" type="presParOf" srcId="{5E8AE418-9801-41F0-A9C8-CBEC5F0F82DC}" destId="{FC50E26C-F5C8-4182-A7B2-557E1E059C4C}" srcOrd="0" destOrd="0" presId="urn:microsoft.com/office/officeart/2005/8/layout/orgChart1"/>
    <dgm:cxn modelId="{D83D5E7D-40C1-47C2-8DB3-1B06A8C03618}" type="presParOf" srcId="{5E8AE418-9801-41F0-A9C8-CBEC5F0F82DC}" destId="{69FFB903-23ED-4D98-A736-D646CA8ED2DF}" srcOrd="1" destOrd="0" presId="urn:microsoft.com/office/officeart/2005/8/layout/orgChart1"/>
    <dgm:cxn modelId="{CB55F195-F4D0-4A8F-80F1-C58AEE2430A2}" type="presParOf" srcId="{F2B2081F-0843-4EB7-942D-705F0D2A17E2}" destId="{8DE75447-DA18-4688-B3AE-B198F28B143C}" srcOrd="1" destOrd="0" presId="urn:microsoft.com/office/officeart/2005/8/layout/orgChart1"/>
    <dgm:cxn modelId="{C037CAA6-C4F2-4163-9DFC-AD05FA73A0ED}" type="presParOf" srcId="{F2B2081F-0843-4EB7-942D-705F0D2A17E2}" destId="{5AAE18BB-4360-4455-8910-82F3AE2F6A46}" srcOrd="2" destOrd="0" presId="urn:microsoft.com/office/officeart/2005/8/layout/orgChart1"/>
    <dgm:cxn modelId="{33D24F05-E34C-4BBA-B1CE-1B9395673EB3}" type="presParOf" srcId="{16ADD377-242B-474F-B3FE-C15CB785CF45}" destId="{6EF1F12F-C3AC-43A8-88F5-A9FB30971C34}" srcOrd="2" destOrd="0" presId="urn:microsoft.com/office/officeart/2005/8/layout/orgChart1"/>
    <dgm:cxn modelId="{FDEBF7E5-F93A-4D27-9375-80A4EA5456F1}" type="presParOf" srcId="{D3367DDD-DABF-4552-A854-86CDDBDB6627}" destId="{AE71BDC8-446C-4A74-9A5E-2A1FD1936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61209E-DF46-4ED4-8FDD-DE43B444FE8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9DC5D4-74A2-4771-AECA-15FA6FFDF81E}" type="pres">
      <dgm:prSet presAssocID="{BC61209E-DF46-4ED4-8FDD-DE43B444FE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F4943B1E-F526-4601-994B-54388BAFA108}" type="presOf" srcId="{BC61209E-DF46-4ED4-8FDD-DE43B444FE82}" destId="{319DC5D4-74A2-4771-AECA-15FA6FFDF81E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C20426F-3DF5-4B04-8D51-8FEB66FB5554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67A13A5-1B14-44FB-84F1-ECB5092DCBEE}">
      <dgm:prSet phldrT="[Текст]"/>
      <dgm:spPr/>
      <dgm:t>
        <a:bodyPr/>
        <a:lstStyle/>
        <a:p>
          <a:r>
            <a:rPr lang="ru-RU" dirty="0" smtClean="0"/>
            <a:t>Антитрестовский отдел Министерства юстиции США</a:t>
          </a:r>
          <a:endParaRPr lang="ru-RU" dirty="0"/>
        </a:p>
      </dgm:t>
    </dgm:pt>
    <dgm:pt modelId="{44517CA4-A1DF-4683-A723-74C7573E0C57}" type="parTrans" cxnId="{1BF1ECE4-CD60-4C4B-98FD-8885C3108B6F}">
      <dgm:prSet/>
      <dgm:spPr/>
      <dgm:t>
        <a:bodyPr/>
        <a:lstStyle/>
        <a:p>
          <a:endParaRPr lang="ru-RU"/>
        </a:p>
      </dgm:t>
    </dgm:pt>
    <dgm:pt modelId="{3FD851DA-F2F1-48BB-A23B-A0B25B9C8FB8}" type="sibTrans" cxnId="{1BF1ECE4-CD60-4C4B-98FD-8885C3108B6F}">
      <dgm:prSet/>
      <dgm:spPr/>
      <dgm:t>
        <a:bodyPr/>
        <a:lstStyle/>
        <a:p>
          <a:endParaRPr lang="ru-RU"/>
        </a:p>
      </dgm:t>
    </dgm:pt>
    <dgm:pt modelId="{81E19D6E-F50A-4756-B682-5FF10E32FA0D}">
      <dgm:prSet phldrT="[Текст]"/>
      <dgm:spPr/>
      <dgm:t>
        <a:bodyPr/>
        <a:lstStyle/>
        <a:p>
          <a:r>
            <a:rPr lang="ru-RU" b="0" i="0" dirty="0" smtClean="0"/>
            <a:t>возбуждение уголовных дел против субъектов, нарушающих антитрестовское законодательство</a:t>
          </a:r>
          <a:endParaRPr lang="ru-RU" dirty="0"/>
        </a:p>
      </dgm:t>
    </dgm:pt>
    <dgm:pt modelId="{6D22B194-4C61-4DDE-87ED-6C4B7C045512}" type="parTrans" cxnId="{AABCBC58-35B6-4A9F-B347-6F4CF8F717D8}">
      <dgm:prSet/>
      <dgm:spPr/>
      <dgm:t>
        <a:bodyPr/>
        <a:lstStyle/>
        <a:p>
          <a:endParaRPr lang="ru-RU"/>
        </a:p>
      </dgm:t>
    </dgm:pt>
    <dgm:pt modelId="{011D3A11-333A-4E00-9BCF-70787F235DF9}" type="sibTrans" cxnId="{AABCBC58-35B6-4A9F-B347-6F4CF8F717D8}">
      <dgm:prSet/>
      <dgm:spPr/>
      <dgm:t>
        <a:bodyPr/>
        <a:lstStyle/>
        <a:p>
          <a:endParaRPr lang="ru-RU"/>
        </a:p>
      </dgm:t>
    </dgm:pt>
    <dgm:pt modelId="{E9F11549-E43E-4722-AB5E-7784ACE17209}">
      <dgm:prSet phldrT="[Текст]"/>
      <dgm:spPr/>
      <dgm:t>
        <a:bodyPr/>
        <a:lstStyle/>
        <a:p>
          <a:r>
            <a:rPr lang="ru-RU" b="0" i="0" dirty="0" smtClean="0"/>
            <a:t>Федеральная торговая комиссия</a:t>
          </a:r>
          <a:endParaRPr lang="ru-RU" dirty="0"/>
        </a:p>
      </dgm:t>
    </dgm:pt>
    <dgm:pt modelId="{EFB4531F-F468-40B3-98B8-3582BAEDD4BE}" type="parTrans" cxnId="{FA4855A3-D1CC-4FC4-A7DF-0640D6B9001F}">
      <dgm:prSet/>
      <dgm:spPr/>
      <dgm:t>
        <a:bodyPr/>
        <a:lstStyle/>
        <a:p>
          <a:endParaRPr lang="ru-RU"/>
        </a:p>
      </dgm:t>
    </dgm:pt>
    <dgm:pt modelId="{8496EE40-C180-410F-8D85-BE5586F052B8}" type="sibTrans" cxnId="{FA4855A3-D1CC-4FC4-A7DF-0640D6B9001F}">
      <dgm:prSet/>
      <dgm:spPr/>
      <dgm:t>
        <a:bodyPr/>
        <a:lstStyle/>
        <a:p>
          <a:endParaRPr lang="ru-RU"/>
        </a:p>
      </dgm:t>
    </dgm:pt>
    <dgm:pt modelId="{C956DF97-0F1D-4770-B4FE-DE7FA51900A7}">
      <dgm:prSet phldrT="[Текст]"/>
      <dgm:spPr/>
      <dgm:t>
        <a:bodyPr/>
        <a:lstStyle/>
        <a:p>
          <a:r>
            <a:rPr lang="ru-RU" b="0" i="0" dirty="0" smtClean="0"/>
            <a:t>государственный контроль за соблюдением антитрестовского законодательства</a:t>
          </a:r>
          <a:endParaRPr lang="ru-RU" dirty="0"/>
        </a:p>
      </dgm:t>
    </dgm:pt>
    <dgm:pt modelId="{76A6CE1C-1852-4852-A53D-9A35853D8100}" type="parTrans" cxnId="{59707A6A-95C1-43A8-B0F2-CD4B47AD811A}">
      <dgm:prSet/>
      <dgm:spPr/>
      <dgm:t>
        <a:bodyPr/>
        <a:lstStyle/>
        <a:p>
          <a:endParaRPr lang="ru-RU"/>
        </a:p>
      </dgm:t>
    </dgm:pt>
    <dgm:pt modelId="{9FF402CB-F327-42BC-8876-53DBD1C86647}" type="sibTrans" cxnId="{59707A6A-95C1-43A8-B0F2-CD4B47AD811A}">
      <dgm:prSet/>
      <dgm:spPr/>
      <dgm:t>
        <a:bodyPr/>
        <a:lstStyle/>
        <a:p>
          <a:endParaRPr lang="ru-RU"/>
        </a:p>
      </dgm:t>
    </dgm:pt>
    <dgm:pt modelId="{4DA06F7A-2715-4280-B633-6A7E8F664C5A}">
      <dgm:prSet phldrT="[Текст]"/>
      <dgm:spPr/>
      <dgm:t>
        <a:bodyPr/>
        <a:lstStyle/>
        <a:p>
          <a:r>
            <a:rPr lang="ru-RU" b="0" i="0" dirty="0" smtClean="0"/>
            <a:t>Верховный суд США</a:t>
          </a:r>
          <a:endParaRPr lang="ru-RU" dirty="0"/>
        </a:p>
      </dgm:t>
    </dgm:pt>
    <dgm:pt modelId="{CD190682-F2B1-4878-AB2F-832692143C2F}" type="parTrans" cxnId="{87A6D300-1B91-4E08-BE06-E10557B2D7C1}">
      <dgm:prSet/>
      <dgm:spPr/>
      <dgm:t>
        <a:bodyPr/>
        <a:lstStyle/>
        <a:p>
          <a:endParaRPr lang="ru-RU"/>
        </a:p>
      </dgm:t>
    </dgm:pt>
    <dgm:pt modelId="{96E80689-3C04-46E4-ADBA-6E1BADBA0295}" type="sibTrans" cxnId="{87A6D300-1B91-4E08-BE06-E10557B2D7C1}">
      <dgm:prSet/>
      <dgm:spPr/>
      <dgm:t>
        <a:bodyPr/>
        <a:lstStyle/>
        <a:p>
          <a:endParaRPr lang="ru-RU"/>
        </a:p>
      </dgm:t>
    </dgm:pt>
    <dgm:pt modelId="{7FD91C4C-20C5-4ABA-AEBA-7305FD7A322D}">
      <dgm:prSet phldrT="[Текст]"/>
      <dgm:spPr/>
      <dgm:t>
        <a:bodyPr/>
        <a:lstStyle/>
        <a:p>
          <a:r>
            <a:rPr lang="ru-RU" b="0" i="0" dirty="0" smtClean="0"/>
            <a:t>оценка законности или недействительности условий договоров или методов хозяйственной деятельности</a:t>
          </a:r>
          <a:endParaRPr lang="ru-RU" dirty="0"/>
        </a:p>
      </dgm:t>
    </dgm:pt>
    <dgm:pt modelId="{5616BE8A-C477-4B77-8341-968DCB13DE27}" type="parTrans" cxnId="{643EBCF9-A335-4AFF-AF78-A76E518EDAD2}">
      <dgm:prSet/>
      <dgm:spPr/>
      <dgm:t>
        <a:bodyPr/>
        <a:lstStyle/>
        <a:p>
          <a:endParaRPr lang="ru-RU"/>
        </a:p>
      </dgm:t>
    </dgm:pt>
    <dgm:pt modelId="{8FF5D1A6-461E-4FB2-B6CC-2EE6574CD708}" type="sibTrans" cxnId="{643EBCF9-A335-4AFF-AF78-A76E518EDAD2}">
      <dgm:prSet/>
      <dgm:spPr/>
      <dgm:t>
        <a:bodyPr/>
        <a:lstStyle/>
        <a:p>
          <a:endParaRPr lang="ru-RU"/>
        </a:p>
      </dgm:t>
    </dgm:pt>
    <dgm:pt modelId="{0036F46B-C2B9-4DD0-82B1-CF28F44C7C82}" type="pres">
      <dgm:prSet presAssocID="{3C20426F-3DF5-4B04-8D51-8FEB66FB555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66A471-647C-4F5C-A44B-C1C206EA5F6F}" type="pres">
      <dgm:prSet presAssocID="{467A13A5-1B14-44FB-84F1-ECB5092DCBE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76627-C35F-4F6A-829D-25E08C8F402C}" type="pres">
      <dgm:prSet presAssocID="{467A13A5-1B14-44FB-84F1-ECB5092DCBEE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8128CC-51CB-4BFF-BEC9-E9B7483C549F}" type="pres">
      <dgm:prSet presAssocID="{E9F11549-E43E-4722-AB5E-7784ACE1720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B0862F-224C-47A7-92CA-613C519DC21D}" type="pres">
      <dgm:prSet presAssocID="{E9F11549-E43E-4722-AB5E-7784ACE17209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C5D558-51FB-4F6E-A37F-8BBFF4B6D45F}" type="pres">
      <dgm:prSet presAssocID="{4DA06F7A-2715-4280-B633-6A7E8F664C5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9943DB-D797-4091-A5DF-396FDEFAB360}" type="pres">
      <dgm:prSet presAssocID="{4DA06F7A-2715-4280-B633-6A7E8F664C5A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A4855A3-D1CC-4FC4-A7DF-0640D6B9001F}" srcId="{3C20426F-3DF5-4B04-8D51-8FEB66FB5554}" destId="{E9F11549-E43E-4722-AB5E-7784ACE17209}" srcOrd="1" destOrd="0" parTransId="{EFB4531F-F468-40B3-98B8-3582BAEDD4BE}" sibTransId="{8496EE40-C180-410F-8D85-BE5586F052B8}"/>
    <dgm:cxn modelId="{9E60C520-03BB-4124-A06C-3AB1F2B7DF55}" type="presOf" srcId="{81E19D6E-F50A-4756-B682-5FF10E32FA0D}" destId="{35676627-C35F-4F6A-829D-25E08C8F402C}" srcOrd="0" destOrd="0" presId="urn:microsoft.com/office/officeart/2005/8/layout/vList2"/>
    <dgm:cxn modelId="{AABCBC58-35B6-4A9F-B347-6F4CF8F717D8}" srcId="{467A13A5-1B14-44FB-84F1-ECB5092DCBEE}" destId="{81E19D6E-F50A-4756-B682-5FF10E32FA0D}" srcOrd="0" destOrd="0" parTransId="{6D22B194-4C61-4DDE-87ED-6C4B7C045512}" sibTransId="{011D3A11-333A-4E00-9BCF-70787F235DF9}"/>
    <dgm:cxn modelId="{643EBCF9-A335-4AFF-AF78-A76E518EDAD2}" srcId="{4DA06F7A-2715-4280-B633-6A7E8F664C5A}" destId="{7FD91C4C-20C5-4ABA-AEBA-7305FD7A322D}" srcOrd="0" destOrd="0" parTransId="{5616BE8A-C477-4B77-8341-968DCB13DE27}" sibTransId="{8FF5D1A6-461E-4FB2-B6CC-2EE6574CD708}"/>
    <dgm:cxn modelId="{5D23008D-C6D7-4389-9D5C-1D2D1D5EFF38}" type="presOf" srcId="{467A13A5-1B14-44FB-84F1-ECB5092DCBEE}" destId="{BF66A471-647C-4F5C-A44B-C1C206EA5F6F}" srcOrd="0" destOrd="0" presId="urn:microsoft.com/office/officeart/2005/8/layout/vList2"/>
    <dgm:cxn modelId="{EE6B6262-E4E6-4CE4-A9A3-C7C8157AFD2E}" type="presOf" srcId="{3C20426F-3DF5-4B04-8D51-8FEB66FB5554}" destId="{0036F46B-C2B9-4DD0-82B1-CF28F44C7C82}" srcOrd="0" destOrd="0" presId="urn:microsoft.com/office/officeart/2005/8/layout/vList2"/>
    <dgm:cxn modelId="{F949B843-B0DA-406D-8599-70918E300C18}" type="presOf" srcId="{E9F11549-E43E-4722-AB5E-7784ACE17209}" destId="{5E8128CC-51CB-4BFF-BEC9-E9B7483C549F}" srcOrd="0" destOrd="0" presId="urn:microsoft.com/office/officeart/2005/8/layout/vList2"/>
    <dgm:cxn modelId="{9C38150B-E216-4559-A59D-BAE8388ADF5A}" type="presOf" srcId="{C956DF97-0F1D-4770-B4FE-DE7FA51900A7}" destId="{29B0862F-224C-47A7-92CA-613C519DC21D}" srcOrd="0" destOrd="0" presId="urn:microsoft.com/office/officeart/2005/8/layout/vList2"/>
    <dgm:cxn modelId="{87A6D300-1B91-4E08-BE06-E10557B2D7C1}" srcId="{3C20426F-3DF5-4B04-8D51-8FEB66FB5554}" destId="{4DA06F7A-2715-4280-B633-6A7E8F664C5A}" srcOrd="2" destOrd="0" parTransId="{CD190682-F2B1-4878-AB2F-832692143C2F}" sibTransId="{96E80689-3C04-46E4-ADBA-6E1BADBA0295}"/>
    <dgm:cxn modelId="{59707A6A-95C1-43A8-B0F2-CD4B47AD811A}" srcId="{E9F11549-E43E-4722-AB5E-7784ACE17209}" destId="{C956DF97-0F1D-4770-B4FE-DE7FA51900A7}" srcOrd="0" destOrd="0" parTransId="{76A6CE1C-1852-4852-A53D-9A35853D8100}" sibTransId="{9FF402CB-F327-42BC-8876-53DBD1C86647}"/>
    <dgm:cxn modelId="{1BF1ECE4-CD60-4C4B-98FD-8885C3108B6F}" srcId="{3C20426F-3DF5-4B04-8D51-8FEB66FB5554}" destId="{467A13A5-1B14-44FB-84F1-ECB5092DCBEE}" srcOrd="0" destOrd="0" parTransId="{44517CA4-A1DF-4683-A723-74C7573E0C57}" sibTransId="{3FD851DA-F2F1-48BB-A23B-A0B25B9C8FB8}"/>
    <dgm:cxn modelId="{8825D3C3-23E2-44E4-ADE0-5DC75E0303AC}" type="presOf" srcId="{7FD91C4C-20C5-4ABA-AEBA-7305FD7A322D}" destId="{6B9943DB-D797-4091-A5DF-396FDEFAB360}" srcOrd="0" destOrd="0" presId="urn:microsoft.com/office/officeart/2005/8/layout/vList2"/>
    <dgm:cxn modelId="{2132265B-6133-4316-B305-FE0D82638BE2}" type="presOf" srcId="{4DA06F7A-2715-4280-B633-6A7E8F664C5A}" destId="{ECC5D558-51FB-4F6E-A37F-8BBFF4B6D45F}" srcOrd="0" destOrd="0" presId="urn:microsoft.com/office/officeart/2005/8/layout/vList2"/>
    <dgm:cxn modelId="{36BB66E9-9A36-4995-8E94-86101AE92425}" type="presParOf" srcId="{0036F46B-C2B9-4DD0-82B1-CF28F44C7C82}" destId="{BF66A471-647C-4F5C-A44B-C1C206EA5F6F}" srcOrd="0" destOrd="0" presId="urn:microsoft.com/office/officeart/2005/8/layout/vList2"/>
    <dgm:cxn modelId="{6F292ECD-AE37-4AB4-A072-23E9AD6CEE36}" type="presParOf" srcId="{0036F46B-C2B9-4DD0-82B1-CF28F44C7C82}" destId="{35676627-C35F-4F6A-829D-25E08C8F402C}" srcOrd="1" destOrd="0" presId="urn:microsoft.com/office/officeart/2005/8/layout/vList2"/>
    <dgm:cxn modelId="{4AD90D3D-1318-4FE1-9DC3-857834195D52}" type="presParOf" srcId="{0036F46B-C2B9-4DD0-82B1-CF28F44C7C82}" destId="{5E8128CC-51CB-4BFF-BEC9-E9B7483C549F}" srcOrd="2" destOrd="0" presId="urn:microsoft.com/office/officeart/2005/8/layout/vList2"/>
    <dgm:cxn modelId="{23F88075-F086-4582-8EB1-7251C83B3DBA}" type="presParOf" srcId="{0036F46B-C2B9-4DD0-82B1-CF28F44C7C82}" destId="{29B0862F-224C-47A7-92CA-613C519DC21D}" srcOrd="3" destOrd="0" presId="urn:microsoft.com/office/officeart/2005/8/layout/vList2"/>
    <dgm:cxn modelId="{022D3194-22AB-439E-833A-9B31070A9036}" type="presParOf" srcId="{0036F46B-C2B9-4DD0-82B1-CF28F44C7C82}" destId="{ECC5D558-51FB-4F6E-A37F-8BBFF4B6D45F}" srcOrd="4" destOrd="0" presId="urn:microsoft.com/office/officeart/2005/8/layout/vList2"/>
    <dgm:cxn modelId="{E2DF843E-7022-481E-B9C9-4752E30234C4}" type="presParOf" srcId="{0036F46B-C2B9-4DD0-82B1-CF28F44C7C82}" destId="{6B9943DB-D797-4091-A5DF-396FDEFAB36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3D61A1C-669F-4F79-9C97-6FAE6E3F828E}" type="doc">
      <dgm:prSet loTypeId="urn:microsoft.com/office/officeart/2005/8/layout/arrow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0800255-8DE8-479B-8E45-9A1822908415}">
      <dgm:prSet phldrT="[Текст]"/>
      <dgm:spPr/>
      <dgm:t>
        <a:bodyPr/>
        <a:lstStyle/>
        <a:p>
          <a:r>
            <a:rPr lang="ru-RU" b="0" i="0" dirty="0" smtClean="0"/>
            <a:t>Регулирование слияний компаний</a:t>
          </a:r>
          <a:endParaRPr lang="ru-RU" dirty="0"/>
        </a:p>
      </dgm:t>
    </dgm:pt>
    <dgm:pt modelId="{C0796F69-BAFE-41E3-8A6E-49C477193425}" type="parTrans" cxnId="{24EBB33C-08D5-4CC8-850E-DFEDBA8FB43B}">
      <dgm:prSet/>
      <dgm:spPr/>
      <dgm:t>
        <a:bodyPr/>
        <a:lstStyle/>
        <a:p>
          <a:endParaRPr lang="ru-RU"/>
        </a:p>
      </dgm:t>
    </dgm:pt>
    <dgm:pt modelId="{EE870B3F-85BA-4A6F-8B3B-8A82FE0B21CF}" type="sibTrans" cxnId="{24EBB33C-08D5-4CC8-850E-DFEDBA8FB43B}">
      <dgm:prSet/>
      <dgm:spPr/>
      <dgm:t>
        <a:bodyPr/>
        <a:lstStyle/>
        <a:p>
          <a:endParaRPr lang="ru-RU"/>
        </a:p>
      </dgm:t>
    </dgm:pt>
    <dgm:pt modelId="{AA050B90-3873-4077-BA64-EC1963FAB31B}">
      <dgm:prSet phldrT="[Текст]"/>
      <dgm:spPr/>
      <dgm:t>
        <a:bodyPr/>
        <a:lstStyle/>
        <a:p>
          <a:r>
            <a:rPr lang="ru-RU" b="0" i="0" dirty="0" smtClean="0"/>
            <a:t>Регулирование информационного обеспечения рынка</a:t>
          </a:r>
          <a:endParaRPr lang="ru-RU" dirty="0"/>
        </a:p>
      </dgm:t>
    </dgm:pt>
    <dgm:pt modelId="{B8F19110-7B93-4E70-B115-DF8348AC36A7}" type="parTrans" cxnId="{F320E629-6155-4B3C-9E11-3314ADA0F2D8}">
      <dgm:prSet/>
      <dgm:spPr/>
      <dgm:t>
        <a:bodyPr/>
        <a:lstStyle/>
        <a:p>
          <a:endParaRPr lang="ru-RU"/>
        </a:p>
      </dgm:t>
    </dgm:pt>
    <dgm:pt modelId="{866465BE-D04A-466F-AC0F-E2982A0E5AFE}" type="sibTrans" cxnId="{F320E629-6155-4B3C-9E11-3314ADA0F2D8}">
      <dgm:prSet/>
      <dgm:spPr/>
      <dgm:t>
        <a:bodyPr/>
        <a:lstStyle/>
        <a:p>
          <a:endParaRPr lang="ru-RU"/>
        </a:p>
      </dgm:t>
    </dgm:pt>
    <dgm:pt modelId="{67AF27D0-49D5-49D8-8F80-787FF538521F}" type="pres">
      <dgm:prSet presAssocID="{03D61A1C-669F-4F79-9C97-6FAE6E3F828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F8D699-53AD-47C0-A19B-4172734E9620}" type="pres">
      <dgm:prSet presAssocID="{20800255-8DE8-479B-8E45-9A1822908415}" presName="upArrow" presStyleLbl="node1" presStyleIdx="0" presStyleCnt="2"/>
      <dgm:spPr/>
    </dgm:pt>
    <dgm:pt modelId="{34BB1CE0-3992-4026-A07C-86D167B60F80}" type="pres">
      <dgm:prSet presAssocID="{20800255-8DE8-479B-8E45-9A1822908415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C98E82-B417-45A0-BF7F-53293E2863B7}" type="pres">
      <dgm:prSet presAssocID="{AA050B90-3873-4077-BA64-EC1963FAB31B}" presName="downArrow" presStyleLbl="node1" presStyleIdx="1" presStyleCnt="2"/>
      <dgm:spPr/>
    </dgm:pt>
    <dgm:pt modelId="{335DC15B-9E46-4874-BEA8-97AD6E9E080A}" type="pres">
      <dgm:prSet presAssocID="{AA050B90-3873-4077-BA64-EC1963FAB31B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EBB33C-08D5-4CC8-850E-DFEDBA8FB43B}" srcId="{03D61A1C-669F-4F79-9C97-6FAE6E3F828E}" destId="{20800255-8DE8-479B-8E45-9A1822908415}" srcOrd="0" destOrd="0" parTransId="{C0796F69-BAFE-41E3-8A6E-49C477193425}" sibTransId="{EE870B3F-85BA-4A6F-8B3B-8A82FE0B21CF}"/>
    <dgm:cxn modelId="{F320E629-6155-4B3C-9E11-3314ADA0F2D8}" srcId="{03D61A1C-669F-4F79-9C97-6FAE6E3F828E}" destId="{AA050B90-3873-4077-BA64-EC1963FAB31B}" srcOrd="1" destOrd="0" parTransId="{B8F19110-7B93-4E70-B115-DF8348AC36A7}" sibTransId="{866465BE-D04A-466F-AC0F-E2982A0E5AFE}"/>
    <dgm:cxn modelId="{87439065-83CB-4AC1-9125-F337FD7FFAED}" type="presOf" srcId="{AA050B90-3873-4077-BA64-EC1963FAB31B}" destId="{335DC15B-9E46-4874-BEA8-97AD6E9E080A}" srcOrd="0" destOrd="0" presId="urn:microsoft.com/office/officeart/2005/8/layout/arrow4"/>
    <dgm:cxn modelId="{FC071CBA-C109-482B-8585-CCF83912DF9D}" type="presOf" srcId="{03D61A1C-669F-4F79-9C97-6FAE6E3F828E}" destId="{67AF27D0-49D5-49D8-8F80-787FF538521F}" srcOrd="0" destOrd="0" presId="urn:microsoft.com/office/officeart/2005/8/layout/arrow4"/>
    <dgm:cxn modelId="{50E10A64-8C6F-4FA7-9A89-598F0D8698EE}" type="presOf" srcId="{20800255-8DE8-479B-8E45-9A1822908415}" destId="{34BB1CE0-3992-4026-A07C-86D167B60F80}" srcOrd="0" destOrd="0" presId="urn:microsoft.com/office/officeart/2005/8/layout/arrow4"/>
    <dgm:cxn modelId="{B2250CDF-04BF-4AD2-826E-14822D3E63BA}" type="presParOf" srcId="{67AF27D0-49D5-49D8-8F80-787FF538521F}" destId="{B9F8D699-53AD-47C0-A19B-4172734E9620}" srcOrd="0" destOrd="0" presId="urn:microsoft.com/office/officeart/2005/8/layout/arrow4"/>
    <dgm:cxn modelId="{8FF1A310-6A51-4337-9A2B-CCE1402FE564}" type="presParOf" srcId="{67AF27D0-49D5-49D8-8F80-787FF538521F}" destId="{34BB1CE0-3992-4026-A07C-86D167B60F80}" srcOrd="1" destOrd="0" presId="urn:microsoft.com/office/officeart/2005/8/layout/arrow4"/>
    <dgm:cxn modelId="{3CD647CC-C3A7-444B-983D-AD1B10EFB3F4}" type="presParOf" srcId="{67AF27D0-49D5-49D8-8F80-787FF538521F}" destId="{1EC98E82-B417-45A0-BF7F-53293E2863B7}" srcOrd="2" destOrd="0" presId="urn:microsoft.com/office/officeart/2005/8/layout/arrow4"/>
    <dgm:cxn modelId="{E99F889F-CC69-444D-867D-A3039EF067E1}" type="presParOf" srcId="{67AF27D0-49D5-49D8-8F80-787FF538521F}" destId="{335DC15B-9E46-4874-BEA8-97AD6E9E080A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5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1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6273" y="0"/>
            <a:ext cx="291951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76C11-8B6A-490A-9E4D-998AFD2A10F7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735" y="4689515"/>
            <a:ext cx="538988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1951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6273" y="9377316"/>
            <a:ext cx="291951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AD33A-4AF8-4310-B986-E0EF359681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60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AD33A-4AF8-4310-B986-E0EF359681D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AD33A-4AF8-4310-B986-E0EF359681D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4C575-3255-4E54-9BA5-807758DDACD2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B9827-4145-496D-862D-67DFD7EFDE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7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F78B72-A311-49DD-8699-592391222BE1}" type="datetimeFigureOut">
              <a:rPr lang="ru-RU" smtClean="0"/>
              <a:pPr/>
              <a:t>20.12.2022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0388CD-7BA4-429C-B144-2EBE8A95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360040"/>
          </a:xfrm>
          <a:effectLst/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/>
            </a:r>
            <a:br>
              <a:rPr lang="ru-RU" sz="3200" b="1" dirty="0">
                <a:solidFill>
                  <a:schemeClr val="tx1"/>
                </a:solidFill>
              </a:rPr>
            </a:br>
            <a:r>
              <a:rPr lang="ru-RU" sz="3200" b="1" dirty="0">
                <a:solidFill>
                  <a:schemeClr val="tx1"/>
                </a:solidFill>
              </a:rPr>
              <a:t>  </a:t>
            </a:r>
            <a:r>
              <a:rPr lang="ru-RU" sz="2700" b="1" dirty="0" smtClean="0">
                <a:solidFill>
                  <a:srgbClr val="FF0000"/>
                </a:solidFill>
              </a:rPr>
              <a:t>Тема </a:t>
            </a:r>
            <a:r>
              <a:rPr lang="ru-RU" sz="2700" b="1" dirty="0" smtClean="0">
                <a:solidFill>
                  <a:srgbClr val="FF0000"/>
                </a:solidFill>
              </a:rPr>
              <a:t>8. </a:t>
            </a:r>
            <a:r>
              <a:rPr lang="ru-RU" sz="2700" b="1" dirty="0" smtClean="0">
                <a:solidFill>
                  <a:srgbClr val="FF0000"/>
                </a:solidFill>
              </a:rPr>
              <a:t>Фирма в условиях совершенной и несовершенной конкуренции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u="sng" dirty="0">
              <a:latin typeface="Arial Black" pitchFamily="34" charset="0"/>
            </a:endParaRPr>
          </a:p>
        </p:txBody>
      </p:sp>
      <p:pic>
        <p:nvPicPr>
          <p:cNvPr id="66562" name="Picture 2" descr="https://gdb.rferl.org/F3FBAFA1-8E4A-4001-BFD0-18DB1911F4D5_cx0_cy9_cw0_w1200_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7729464" cy="47798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8633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363272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000" dirty="0"/>
              <a:t> </a:t>
            </a:r>
            <a:endParaRPr lang="ru-RU" sz="3000" dirty="0" smtClean="0"/>
          </a:p>
          <a:p>
            <a:pPr marL="0" indent="0">
              <a:buNone/>
            </a:pPr>
            <a:r>
              <a:rPr lang="ru-RU" sz="3000" dirty="0" smtClean="0">
                <a:solidFill>
                  <a:srgbClr val="C00000"/>
                </a:solidFill>
                <a:latin typeface="Arial Black" pitchFamily="34" charset="0"/>
              </a:rPr>
              <a:t>Функция </a:t>
            </a:r>
            <a:r>
              <a:rPr lang="ru-RU" sz="3000" dirty="0">
                <a:solidFill>
                  <a:srgbClr val="C00000"/>
                </a:solidFill>
                <a:latin typeface="Arial Black" pitchFamily="34" charset="0"/>
              </a:rPr>
              <a:t>конкуренции</a:t>
            </a:r>
            <a:r>
              <a:rPr lang="ru-RU" sz="3000" dirty="0" smtClean="0">
                <a:latin typeface="Arial Black" pitchFamily="34" charset="0"/>
              </a:rPr>
              <a:t>:</a:t>
            </a:r>
          </a:p>
          <a:p>
            <a:pPr marL="0" indent="0">
              <a:buNone/>
            </a:pPr>
            <a:endParaRPr lang="ru-RU" sz="3000" dirty="0">
              <a:latin typeface="Arial Black" pitchFamily="34" charset="0"/>
            </a:endParaRPr>
          </a:p>
          <a:p>
            <a:pPr marL="0" indent="0">
              <a:buNone/>
            </a:pPr>
            <a:r>
              <a:rPr lang="ru-RU" sz="3000" dirty="0">
                <a:latin typeface="Arial Black" pitchFamily="34" charset="0"/>
              </a:rPr>
              <a:t>1. Размещения (аллокационная) </a:t>
            </a:r>
            <a:r>
              <a:rPr lang="ru-RU" sz="3000" dirty="0"/>
              <a:t>- </a:t>
            </a:r>
            <a:r>
              <a:rPr lang="ru-RU" sz="3000" i="1" dirty="0">
                <a:solidFill>
                  <a:schemeClr val="tx1"/>
                </a:solidFill>
              </a:rPr>
              <a:t>направляет ограниченные ресурсы в те отрасли и виды деятельности на продукцию и услуги которых имеется спрос.</a:t>
            </a:r>
          </a:p>
          <a:p>
            <a:pPr marL="0" indent="0">
              <a:buNone/>
            </a:pPr>
            <a:r>
              <a:rPr lang="ru-RU" sz="3000" dirty="0"/>
              <a:t> </a:t>
            </a:r>
            <a:r>
              <a:rPr lang="ru-RU" sz="3000" b="1" dirty="0">
                <a:solidFill>
                  <a:schemeClr val="tx1"/>
                </a:solidFill>
              </a:rPr>
              <a:t>2. </a:t>
            </a:r>
            <a:r>
              <a:rPr lang="ru-RU" sz="3000" dirty="0">
                <a:latin typeface="Arial Black" pitchFamily="34" charset="0"/>
              </a:rPr>
              <a:t>Инновационная  </a:t>
            </a:r>
            <a:r>
              <a:rPr lang="ru-RU" sz="3000" dirty="0"/>
              <a:t>- </a:t>
            </a:r>
            <a:r>
              <a:rPr lang="ru-RU" sz="3000" i="1" dirty="0">
                <a:solidFill>
                  <a:schemeClr val="tx1"/>
                </a:solidFill>
              </a:rPr>
              <a:t>стимулирует внедрение достижений науки и техники, выпуск новых видов продукции и услуг, новых технологий, повышение качества продукции и услуг, и т.д.</a:t>
            </a:r>
          </a:p>
          <a:p>
            <a:pPr marL="0" indent="0">
              <a:buNone/>
            </a:pP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79446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686800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200" b="1" dirty="0"/>
              <a:t>3.</a:t>
            </a:r>
            <a:r>
              <a:rPr lang="ru-RU" sz="3200" dirty="0"/>
              <a:t> </a:t>
            </a:r>
            <a:r>
              <a:rPr lang="ru-RU" sz="3200" dirty="0">
                <a:latin typeface="Arial Black" pitchFamily="34" charset="0"/>
              </a:rPr>
              <a:t>Распределительная функция </a:t>
            </a:r>
            <a:r>
              <a:rPr lang="ru-RU" sz="3200" i="1" dirty="0"/>
              <a:t>- создает условия для получения доходов и прибыли наиболее успешным предприятиям и приводит к банкротству предприятия, чья продукция и услуги </a:t>
            </a:r>
            <a:r>
              <a:rPr lang="ru-RU" sz="3200" i="1" dirty="0" err="1" smtClean="0"/>
              <a:t>невостребованны</a:t>
            </a:r>
            <a:r>
              <a:rPr lang="ru-RU" sz="3200" i="1" dirty="0" smtClean="0"/>
              <a:t>.</a:t>
            </a:r>
            <a:endParaRPr lang="ru-RU" sz="3200" i="1" dirty="0"/>
          </a:p>
          <a:p>
            <a:pPr marL="0" indent="0">
              <a:buNone/>
            </a:pPr>
            <a:r>
              <a:rPr lang="ru-RU" sz="3200" i="1" dirty="0"/>
              <a:t> </a:t>
            </a:r>
            <a:r>
              <a:rPr lang="ru-RU" sz="3200" b="1" i="1" dirty="0"/>
              <a:t>4</a:t>
            </a:r>
            <a:r>
              <a:rPr lang="ru-RU" sz="3200" i="1" dirty="0"/>
              <a:t>. </a:t>
            </a:r>
            <a:r>
              <a:rPr lang="ru-RU" sz="3200" dirty="0">
                <a:latin typeface="Arial Black" pitchFamily="34" charset="0"/>
              </a:rPr>
              <a:t>Контрольная функция </a:t>
            </a:r>
            <a:r>
              <a:rPr lang="ru-RU" sz="3200" i="1" dirty="0"/>
              <a:t>- инструмент </a:t>
            </a:r>
            <a:r>
              <a:rPr lang="ru-RU" sz="3200" i="1" dirty="0" smtClean="0"/>
              <a:t>который </a:t>
            </a:r>
            <a:r>
              <a:rPr lang="ru-RU" sz="3200" i="1" dirty="0"/>
              <a:t>препятствует возникновению и существованию устойчивой монопольной власти на рынке. </a:t>
            </a:r>
          </a:p>
          <a:p>
            <a:pPr marL="0" indent="0">
              <a:buNone/>
            </a:pPr>
            <a:r>
              <a:rPr lang="ru-RU" sz="3200" dirty="0"/>
              <a:t>5. </a:t>
            </a:r>
            <a:r>
              <a:rPr lang="ru-RU" sz="3200" dirty="0">
                <a:latin typeface="Arial Black" pitchFamily="34" charset="0"/>
              </a:rPr>
              <a:t>Контрольная функция </a:t>
            </a:r>
            <a:r>
              <a:rPr lang="ru-RU" sz="3200" dirty="0"/>
              <a:t>-  выявление или установление рыночной стоимости </a:t>
            </a:r>
            <a:r>
              <a:rPr lang="ru-RU" sz="3200" dirty="0" smtClean="0"/>
              <a:t>товара.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87057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91081843"/>
              </p:ext>
            </p:extLst>
          </p:nvPr>
        </p:nvGraphicFramePr>
        <p:xfrm>
          <a:off x="611560" y="1628800"/>
          <a:ext cx="799288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99592" y="260648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latin typeface="Arial Black" pitchFamily="34" charset="0"/>
            </a:endParaRPr>
          </a:p>
          <a:p>
            <a:pPr algn="ctr"/>
            <a:r>
              <a:rPr lang="ru-RU" sz="2800" b="1" dirty="0"/>
              <a:t>Классификация видов рыночной конкуренции</a:t>
            </a:r>
          </a:p>
        </p:txBody>
      </p:sp>
    </p:spTree>
    <p:extLst>
      <p:ext uri="{BB962C8B-B14F-4D97-AF65-F5344CB8AC3E}">
        <p14:creationId xmlns:p14="http://schemas.microsoft.com/office/powerpoint/2010/main" val="421193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92814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itchFamily="34" charset="0"/>
              </a:rPr>
              <a:t>По отраслевой принадлежности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6980491"/>
              </p:ext>
            </p:extLst>
          </p:nvPr>
        </p:nvGraphicFramePr>
        <p:xfrm>
          <a:off x="457200" y="1268760"/>
          <a:ext cx="8147248" cy="5104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288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12120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itchFamily="34" charset="0"/>
              </a:rPr>
              <a:t>По степени свободы 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79110747"/>
              </p:ext>
            </p:extLst>
          </p:nvPr>
        </p:nvGraphicFramePr>
        <p:xfrm>
          <a:off x="457200" y="1268760"/>
          <a:ext cx="8229600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589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2. Рыночные структуры и рыночная власть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b="1" dirty="0">
              <a:solidFill>
                <a:srgbClr val="C00000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Конкуренция  анализируется относительно    </a:t>
            </a:r>
            <a:r>
              <a:rPr lang="ru-RU" sz="9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отраслевых рынков</a:t>
            </a:r>
            <a:r>
              <a:rPr lang="ru-RU" sz="9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представляющих собой  группу фирм,   реализующих      взаимозаменяемые блага для удовлетворения      одной и  той же потребности.</a:t>
            </a:r>
          </a:p>
          <a:p>
            <a:pPr algn="just">
              <a:lnSpc>
                <a:spcPct val="170000"/>
              </a:lnSpc>
            </a:pPr>
            <a:r>
              <a:rPr lang="ru-RU" sz="9600" b="1" dirty="0">
                <a:solidFill>
                  <a:schemeClr val="tx1"/>
                </a:solidFill>
              </a:rPr>
              <a:t>  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отраслевой рынок характеризуется особым типом его организации, которая определяется комбинацией присущих рынку </a:t>
            </a:r>
            <a:r>
              <a:rPr lang="ru-RU" sz="96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признаков.</a:t>
            </a:r>
          </a:p>
          <a:p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052736"/>
            <a:ext cx="7772400" cy="51194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Признаки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рыночной структуры</a:t>
            </a:r>
          </a:p>
          <a:p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продавцов и покупателей.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Размер контролируемых отдельными субъектами долей рынка.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Степень дифференциации продукта.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Наличие отраслевых барьеров для входа на рынок и выхода из него.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Степень полноты информации.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Характер взаимодействия фирм.</a:t>
            </a: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Степень контроля над ценами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268760"/>
            <a:ext cx="7772400" cy="5191472"/>
          </a:xfrm>
        </p:spPr>
        <p:txBody>
          <a:bodyPr>
            <a:normAutofit/>
          </a:bodyPr>
          <a:lstStyle/>
          <a:p>
            <a:r>
              <a:rPr lang="ru-RU" sz="3200" dirty="0"/>
              <a:t> </a:t>
            </a:r>
            <a:r>
              <a:rPr lang="ru-RU" sz="3200" b="1" dirty="0">
                <a:solidFill>
                  <a:schemeClr val="tx1"/>
                </a:solidFill>
              </a:rPr>
              <a:t>В зависимости от комбинации признаков  формируются разные </a:t>
            </a:r>
            <a:r>
              <a:rPr lang="ru-RU" sz="3200" dirty="0">
                <a:solidFill>
                  <a:srgbClr val="C00000"/>
                </a:solidFill>
              </a:rPr>
              <a:t>типы рыночных структур</a:t>
            </a:r>
            <a:r>
              <a:rPr lang="ru-RU" sz="3200" dirty="0"/>
              <a:t>, </a:t>
            </a:r>
            <a:r>
              <a:rPr lang="ru-RU" sz="3200" b="1" dirty="0">
                <a:solidFill>
                  <a:schemeClr val="tx1"/>
                </a:solidFill>
              </a:rPr>
              <a:t>которые различаются по степени </a:t>
            </a:r>
            <a:r>
              <a:rPr lang="ru-RU" sz="3200" b="1" dirty="0" err="1">
                <a:solidFill>
                  <a:schemeClr val="tx1"/>
                </a:solidFill>
              </a:rPr>
              <a:t>конкурентности</a:t>
            </a:r>
            <a:r>
              <a:rPr lang="ru-RU" sz="3200" dirty="0"/>
              <a:t>:</a:t>
            </a:r>
          </a:p>
          <a:p>
            <a:r>
              <a:rPr lang="ru-RU" sz="3200" dirty="0">
                <a:solidFill>
                  <a:srgbClr val="C00000"/>
                </a:solidFill>
              </a:rPr>
              <a:t>1.Совершенная конкуренция.</a:t>
            </a:r>
          </a:p>
          <a:p>
            <a:r>
              <a:rPr lang="ru-RU" sz="3200" dirty="0">
                <a:solidFill>
                  <a:srgbClr val="C00000"/>
                </a:solidFill>
              </a:rPr>
              <a:t>2.Монополистическая конкуренция.</a:t>
            </a:r>
          </a:p>
          <a:p>
            <a:r>
              <a:rPr lang="ru-RU" sz="3200" dirty="0">
                <a:solidFill>
                  <a:srgbClr val="C00000"/>
                </a:solidFill>
              </a:rPr>
              <a:t>3.Олигополия.</a:t>
            </a:r>
          </a:p>
          <a:p>
            <a:r>
              <a:rPr lang="ru-RU" sz="3200" dirty="0">
                <a:solidFill>
                  <a:srgbClr val="C00000"/>
                </a:solidFill>
              </a:rPr>
              <a:t>4.Чистая монополия.</a:t>
            </a:r>
          </a:p>
          <a:p>
            <a:endParaRPr lang="ru-RU" sz="3200" dirty="0">
              <a:solidFill>
                <a:srgbClr val="C00000"/>
              </a:solidFill>
            </a:endParaRPr>
          </a:p>
          <a:p>
            <a:endParaRPr lang="ru-RU" sz="3200" dirty="0">
              <a:solidFill>
                <a:srgbClr val="C00000"/>
              </a:solidFill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92060547"/>
              </p:ext>
            </p:extLst>
          </p:nvPr>
        </p:nvGraphicFramePr>
        <p:xfrm>
          <a:off x="0" y="548680"/>
          <a:ext cx="9144000" cy="5867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9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47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681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48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3131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23472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bg1"/>
                          </a:solidFill>
                        </a:rPr>
                        <a:t>Типы рыночных структур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Совершенная конкуренция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chemeClr val="bg1"/>
                          </a:solidFill>
                        </a:rPr>
                        <a:t>Монополисти-ческая</a:t>
                      </a:r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 конкуренция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Олигополия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bg1"/>
                          </a:solidFill>
                        </a:rPr>
                        <a:t>Чистая монополия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Количество фирм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неограниченно большое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много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несколько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одна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65426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Тип продукта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однородный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дифференци-рованный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/>
                        <a:t>однородный</a:t>
                      </a:r>
                      <a:r>
                        <a:rPr lang="ru-RU" sz="2000" b="1" baseline="0" dirty="0"/>
                        <a:t> д</a:t>
                      </a:r>
                      <a:r>
                        <a:rPr lang="ru-RU" sz="2000" b="1" dirty="0"/>
                        <a:t>ифференцированный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уникаль-ный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Рыночная власть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отсутствует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небольшая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высокая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максималь-ная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4699"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Барьеры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/>
                        <a:t>отсутствуют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невысокие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/>
                        <a:t>высокие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  <a:p>
                      <a:pPr algn="ctr"/>
                      <a:r>
                        <a:rPr lang="ru-RU" sz="2000" b="1" dirty="0" err="1"/>
                        <a:t>непреодо-лимые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908720"/>
            <a:ext cx="7772400" cy="52634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b="1" u="sng" dirty="0">
                <a:solidFill>
                  <a:schemeClr val="tx1"/>
                </a:solidFill>
              </a:rPr>
              <a:t>Другие виды конкуренции:</a:t>
            </a:r>
          </a:p>
          <a:p>
            <a:endParaRPr lang="ru-RU" sz="2400" u="sng" dirty="0">
              <a:solidFill>
                <a:srgbClr val="002060"/>
              </a:solidFill>
            </a:endParaRPr>
          </a:p>
          <a:p>
            <a:pPr algn="just"/>
            <a:r>
              <a:rPr lang="ru-RU" sz="2400" b="1" u="sng" dirty="0">
                <a:solidFill>
                  <a:srgbClr val="C00000"/>
                </a:solidFill>
              </a:rPr>
              <a:t>Монопсония </a:t>
            </a:r>
            <a:r>
              <a:rPr lang="ru-RU" sz="2400" b="1" u="sng" dirty="0"/>
              <a:t>-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chemeClr val="tx1"/>
                </a:solidFill>
              </a:rPr>
              <a:t>присутствует </a:t>
            </a:r>
            <a:r>
              <a:rPr lang="ru-RU" sz="2400" b="1" u="sng" dirty="0">
                <a:solidFill>
                  <a:schemeClr val="tx1"/>
                </a:solidFill>
              </a:rPr>
              <a:t>единственный покупатель</a:t>
            </a:r>
            <a:r>
              <a:rPr lang="ru-RU" sz="2400" b="1" dirty="0">
                <a:solidFill>
                  <a:schemeClr val="tx1"/>
                </a:solidFill>
              </a:rPr>
              <a:t>, который  </a:t>
            </a:r>
            <a:r>
              <a:rPr lang="ru-RU" sz="2400" b="1" u="sng" dirty="0">
                <a:solidFill>
                  <a:schemeClr val="tx1"/>
                </a:solidFill>
              </a:rPr>
              <a:t>предъявляет спрос на  однородный продукт многих продавцов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400" b="1" u="sng" dirty="0">
                <a:solidFill>
                  <a:srgbClr val="C00000"/>
                </a:solidFill>
              </a:rPr>
              <a:t>Олигопсония </a:t>
            </a:r>
            <a:r>
              <a:rPr lang="ru-RU" sz="2400" b="1" dirty="0">
                <a:solidFill>
                  <a:schemeClr val="tx1"/>
                </a:solidFill>
              </a:rPr>
              <a:t>- тип рыночной структуры, </a:t>
            </a:r>
            <a:r>
              <a:rPr lang="ru-RU" sz="2400" b="1" u="sng" dirty="0">
                <a:solidFill>
                  <a:schemeClr val="tx1"/>
                </a:solidFill>
              </a:rPr>
              <a:t>где множеству продавцов противостоит ограниченное число покупателей.</a:t>
            </a:r>
          </a:p>
          <a:p>
            <a:pPr algn="just"/>
            <a:r>
              <a:rPr lang="ru-RU" sz="2400" b="1" u="sng" dirty="0" err="1">
                <a:solidFill>
                  <a:srgbClr val="C00000"/>
                </a:solidFill>
              </a:rPr>
              <a:t>Двустороняя</a:t>
            </a:r>
            <a:r>
              <a:rPr lang="ru-RU" sz="2400" b="1" u="sng" dirty="0">
                <a:solidFill>
                  <a:srgbClr val="C00000"/>
                </a:solidFill>
              </a:rPr>
              <a:t> монополия </a:t>
            </a:r>
            <a:r>
              <a:rPr lang="ru-RU" sz="2400" b="1" dirty="0">
                <a:solidFill>
                  <a:schemeClr val="tx1"/>
                </a:solidFill>
              </a:rPr>
              <a:t>- тип рыночной структуры, где </a:t>
            </a:r>
            <a:r>
              <a:rPr lang="ru-RU" sz="2400" b="1" u="sng" dirty="0">
                <a:solidFill>
                  <a:schemeClr val="tx1"/>
                </a:solidFill>
              </a:rPr>
              <a:t>монополисту со стороны предложения противостоит монополист со стороны спроса.</a:t>
            </a:r>
          </a:p>
          <a:p>
            <a:pPr algn="just"/>
            <a:r>
              <a:rPr lang="ru-RU" sz="2400" b="1" u="sng" dirty="0">
                <a:solidFill>
                  <a:srgbClr val="C00000"/>
                </a:solidFill>
              </a:rPr>
              <a:t>Состязательный (</a:t>
            </a:r>
            <a:r>
              <a:rPr lang="ru-RU" sz="2400" b="1" u="sng" dirty="0" err="1">
                <a:solidFill>
                  <a:srgbClr val="C00000"/>
                </a:solidFill>
              </a:rPr>
              <a:t>квазиконкурентный</a:t>
            </a:r>
            <a:r>
              <a:rPr lang="ru-RU" sz="2400" b="1" u="sng" dirty="0">
                <a:solidFill>
                  <a:srgbClr val="C00000"/>
                </a:solidFill>
              </a:rPr>
              <a:t>) рынок </a:t>
            </a:r>
            <a:r>
              <a:rPr lang="ru-RU" sz="2400" b="1" u="sng" dirty="0">
                <a:solidFill>
                  <a:schemeClr val="tx1"/>
                </a:solidFill>
              </a:rPr>
              <a:t>- рынок, который характеризуется монопольными признаками, но действует как конкурентный.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3200" b="1" cap="none" dirty="0">
                <a:solidFill>
                  <a:srgbClr val="C00000"/>
                </a:solidFill>
                <a:effectLst/>
                <a:latin typeface="Franklin Gothic Medium" pitchFamily="34" charset="0"/>
              </a:rPr>
              <a:t/>
            </a:r>
            <a:br>
              <a:rPr lang="ru-RU" sz="3200" b="1" cap="none" dirty="0">
                <a:solidFill>
                  <a:srgbClr val="C00000"/>
                </a:solidFill>
                <a:effectLst/>
                <a:latin typeface="Franklin Gothic Medium" pitchFamily="34" charset="0"/>
              </a:rPr>
            </a:br>
            <a:r>
              <a:rPr lang="ru-RU" sz="3200" b="1" cap="none" dirty="0">
                <a:solidFill>
                  <a:srgbClr val="C00000"/>
                </a:solidFill>
                <a:effectLst/>
                <a:latin typeface="Franklin Gothic Medium" pitchFamily="34" charset="0"/>
              </a:rPr>
              <a:t>  </a:t>
            </a:r>
            <a:br>
              <a:rPr lang="ru-RU" sz="3200" b="1" cap="none" dirty="0">
                <a:solidFill>
                  <a:srgbClr val="C00000"/>
                </a:solidFill>
                <a:effectLst/>
                <a:latin typeface="Franklin Gothic Medium" pitchFamily="34" charset="0"/>
              </a:rPr>
            </a:br>
            <a:r>
              <a:rPr lang="ru-RU" sz="3200" cap="none" dirty="0">
                <a:effectLst/>
                <a:latin typeface="Franklin Gothic Medium" pitchFamily="34" charset="0"/>
              </a:rPr>
              <a:t/>
            </a:r>
            <a:br>
              <a:rPr lang="ru-RU" sz="3200" cap="none" dirty="0">
                <a:effectLst/>
                <a:latin typeface="Franklin Gothic Medium" pitchFamily="34" charset="0"/>
              </a:rPr>
            </a:br>
            <a:endParaRPr lang="ru-RU" sz="3200" cap="none" dirty="0">
              <a:effectLst/>
              <a:latin typeface="Franklin Gothic Medium" pitchFamily="34" charset="0"/>
            </a:endParaRPr>
          </a:p>
        </p:txBody>
      </p:sp>
      <p:sp>
        <p:nvSpPr>
          <p:cNvPr id="8194" name="Rectangle 3"/>
          <p:cNvSpPr>
            <a:spLocks noGrp="1"/>
          </p:cNvSpPr>
          <p:nvPr>
            <p:ph sz="quarter" idx="1"/>
          </p:nvPr>
        </p:nvSpPr>
        <p:spPr>
          <a:xfrm>
            <a:off x="685800" y="1556792"/>
            <a:ext cx="7772400" cy="4615408"/>
          </a:xfrm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ru-RU" b="1" u="sng" dirty="0">
                <a:solidFill>
                  <a:schemeClr val="tx1"/>
                </a:solidFill>
                <a:latin typeface="Franklin Gothic Book" pitchFamily="34" charset="0"/>
              </a:rPr>
              <a:t>ПЛАН ЛЕКЦИИ</a:t>
            </a:r>
            <a:r>
              <a:rPr lang="ru-RU" b="1" dirty="0">
                <a:solidFill>
                  <a:schemeClr val="tx1"/>
                </a:solidFill>
                <a:latin typeface="Franklin Gothic Book" pitchFamily="34" charset="0"/>
              </a:rPr>
              <a:t>: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latin typeface="Franklin Gothic Book" pitchFamily="34" charset="0"/>
              </a:rPr>
              <a:t>1.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smtClean="0"/>
              <a:t>Конкуренция в системе рыночного механизма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2. Рыночные структуры и рыночная власть</a:t>
            </a:r>
          </a:p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</a:rPr>
              <a:t>3. Типы рыночных </a:t>
            </a:r>
            <a:r>
              <a:rPr lang="ru-RU" sz="2800" dirty="0" smtClean="0">
                <a:solidFill>
                  <a:schemeClr val="tx1"/>
                </a:solidFill>
              </a:rPr>
              <a:t>структур</a:t>
            </a: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4. Антимонопольная политика</a:t>
            </a:r>
            <a:endParaRPr lang="en-US" sz="2800" dirty="0" smtClean="0"/>
          </a:p>
          <a:p>
            <a:pPr marL="0" indent="0">
              <a:buNone/>
            </a:pPr>
            <a:endParaRPr lang="en-US" sz="2800" b="1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548680"/>
            <a:ext cx="7772400" cy="562352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  <a:cs typeface="Aharoni" pitchFamily="2" charset="-79"/>
              </a:rPr>
              <a:t>Приведем примеры  классификационных признаков рыночных структур:</a:t>
            </a:r>
          </a:p>
          <a:p>
            <a:endParaRPr lang="ru-RU" sz="2400" b="1" dirty="0">
              <a:solidFill>
                <a:schemeClr val="tx1"/>
              </a:solidFill>
              <a:cs typeface="Aharoni" pitchFamily="2" charset="-79"/>
            </a:endParaRPr>
          </a:p>
          <a:p>
            <a:r>
              <a:rPr lang="ru-RU" sz="2400" b="1" dirty="0">
                <a:solidFill>
                  <a:srgbClr val="C00000"/>
                </a:solidFill>
              </a:rPr>
              <a:t>Количество фирм в отрасли </a:t>
            </a:r>
            <a:r>
              <a:rPr lang="ru-RU" sz="2400" b="1" dirty="0">
                <a:solidFill>
                  <a:schemeClr val="tx1"/>
                </a:solidFill>
              </a:rPr>
              <a:t>- </a:t>
            </a:r>
            <a:r>
              <a:rPr lang="ru-RU" sz="2400" b="1" u="sng" dirty="0">
                <a:solidFill>
                  <a:schemeClr val="tx1"/>
                </a:solidFill>
              </a:rPr>
              <a:t>одна, несколько, много</a:t>
            </a:r>
            <a:r>
              <a:rPr lang="ru-RU" sz="2400" b="1" dirty="0">
                <a:solidFill>
                  <a:schemeClr val="tx1"/>
                </a:solidFill>
              </a:rPr>
              <a:t>.</a:t>
            </a:r>
          </a:p>
          <a:p>
            <a:r>
              <a:rPr lang="ru-RU" sz="2400" b="1" dirty="0">
                <a:solidFill>
                  <a:schemeClr val="tx1"/>
                </a:solidFill>
              </a:rPr>
              <a:t>Степень концентрации производства  в отрасли оценивается с помощью коэффициента </a:t>
            </a:r>
            <a:r>
              <a:rPr lang="ru-RU" sz="2400" b="1" dirty="0" err="1">
                <a:solidFill>
                  <a:schemeClr val="tx1"/>
                </a:solidFill>
              </a:rPr>
              <a:t>Херфиндаля-Хиршмана</a:t>
            </a:r>
            <a:r>
              <a:rPr lang="ru-RU" sz="2400" b="1" dirty="0" smtClean="0">
                <a:solidFill>
                  <a:schemeClr val="tx1"/>
                </a:solidFill>
              </a:rPr>
              <a:t>:</a:t>
            </a:r>
            <a:endParaRPr lang="ru-RU" sz="2400" b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2400" b="1" dirty="0">
                <a:solidFill>
                  <a:schemeClr val="tx1"/>
                </a:solidFill>
              </a:rPr>
              <a:t>H = S</a:t>
            </a:r>
            <a:r>
              <a:rPr lang="en-US" sz="1400" b="1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² + S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² + … + S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sz="2400" b="1" dirty="0">
                <a:solidFill>
                  <a:schemeClr val="tx1"/>
                </a:solidFill>
              </a:rPr>
              <a:t>² , </a:t>
            </a:r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chemeClr val="tx1"/>
                </a:solidFill>
              </a:rPr>
              <a:t>где </a:t>
            </a:r>
            <a:r>
              <a:rPr lang="en-US" sz="2400" b="1" dirty="0">
                <a:solidFill>
                  <a:schemeClr val="tx1"/>
                </a:solidFill>
              </a:rPr>
              <a:t>S</a:t>
            </a:r>
            <a:r>
              <a:rPr lang="en-US" sz="1400" b="1" dirty="0">
                <a:solidFill>
                  <a:schemeClr val="tx1"/>
                </a:solidFill>
              </a:rPr>
              <a:t>1</a:t>
            </a:r>
            <a:r>
              <a:rPr lang="en-US" sz="2400" b="1" dirty="0">
                <a:solidFill>
                  <a:schemeClr val="tx1"/>
                </a:solidFill>
              </a:rPr>
              <a:t> , S</a:t>
            </a:r>
            <a:r>
              <a:rPr lang="en-US" sz="1400" b="1" dirty="0">
                <a:solidFill>
                  <a:schemeClr val="tx1"/>
                </a:solidFill>
              </a:rPr>
              <a:t>2 </a:t>
            </a:r>
            <a:r>
              <a:rPr lang="en-US" sz="2400" b="1" dirty="0">
                <a:solidFill>
                  <a:schemeClr val="tx1"/>
                </a:solidFill>
              </a:rPr>
              <a:t>… </a:t>
            </a:r>
            <a:r>
              <a:rPr lang="en-US" sz="2400" b="1" dirty="0" err="1">
                <a:solidFill>
                  <a:schemeClr val="tx1"/>
                </a:solidFill>
              </a:rPr>
              <a:t>S</a:t>
            </a:r>
            <a:r>
              <a:rPr lang="en-US" sz="1400" b="1" dirty="0" err="1">
                <a:solidFill>
                  <a:schemeClr val="tx1"/>
                </a:solidFill>
              </a:rPr>
              <a:t>n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– </a:t>
            </a:r>
            <a:r>
              <a:rPr lang="ru-RU" sz="2400" b="1" dirty="0">
                <a:solidFill>
                  <a:schemeClr val="tx1"/>
                </a:solidFill>
              </a:rPr>
              <a:t>удельные веса производства фирм отрасли.</a:t>
            </a:r>
          </a:p>
          <a:p>
            <a:endParaRPr lang="ru-RU" sz="24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</a:rPr>
              <a:t>Так, если действует одна фирма, то </a:t>
            </a:r>
            <a:r>
              <a:rPr lang="en-US" sz="2400" b="1" dirty="0">
                <a:solidFill>
                  <a:srgbClr val="002060"/>
                </a:solidFill>
              </a:rPr>
              <a:t>H</a:t>
            </a:r>
            <a:r>
              <a:rPr lang="ru-RU" sz="2400" b="1" dirty="0">
                <a:solidFill>
                  <a:srgbClr val="002060"/>
                </a:solidFill>
              </a:rPr>
              <a:t>=100%</a:t>
            </a:r>
            <a:r>
              <a:rPr lang="en-US" sz="2400" b="1" dirty="0">
                <a:solidFill>
                  <a:srgbClr val="002060"/>
                </a:solidFill>
              </a:rPr>
              <a:t>²</a:t>
            </a:r>
            <a:r>
              <a:rPr lang="ru-RU" sz="2400" b="1" dirty="0">
                <a:solidFill>
                  <a:srgbClr val="002060"/>
                </a:solidFill>
              </a:rPr>
              <a:t>=10000.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640960" cy="555151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Степени концентрации рынка с  использованием индекса Н</a:t>
            </a:r>
            <a:r>
              <a:rPr lang="ru-RU" b="1" dirty="0" smtClean="0">
                <a:solidFill>
                  <a:srgbClr val="C00000"/>
                </a:solidFill>
              </a:rPr>
              <a:t>: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>
              <a:solidFill>
                <a:srgbClr val="C00000"/>
              </a:solidFill>
            </a:endParaRPr>
          </a:p>
          <a:p>
            <a:r>
              <a:rPr lang="en-US" dirty="0"/>
              <a:t>- </a:t>
            </a:r>
            <a:r>
              <a:rPr lang="ru-RU" dirty="0"/>
              <a:t>рынки с высокой степенью концентрации (</a:t>
            </a:r>
            <a:r>
              <a:rPr lang="en-US" dirty="0"/>
              <a:t>H</a:t>
            </a:r>
            <a:r>
              <a:rPr lang="ru-RU" dirty="0"/>
              <a:t> </a:t>
            </a:r>
            <a:r>
              <a:rPr lang="en-US" dirty="0"/>
              <a:t>&gt; 1800</a:t>
            </a:r>
            <a:r>
              <a:rPr lang="ru-RU" dirty="0"/>
              <a:t>,</a:t>
            </a:r>
            <a:r>
              <a:rPr lang="en-US" dirty="0"/>
              <a:t> CR3 &gt; 80</a:t>
            </a:r>
            <a:r>
              <a:rPr lang="ru-RU" dirty="0" smtClean="0"/>
              <a:t>%);</a:t>
            </a:r>
          </a:p>
          <a:p>
            <a:endParaRPr lang="ru-RU" dirty="0"/>
          </a:p>
          <a:p>
            <a:r>
              <a:rPr lang="ru-RU" dirty="0"/>
              <a:t>- рынки с умеренной концентрацией (1000 </a:t>
            </a:r>
            <a:r>
              <a:rPr lang="en-US" dirty="0"/>
              <a:t>&lt; H &lt; 1800</a:t>
            </a:r>
            <a:r>
              <a:rPr lang="ru-RU" dirty="0"/>
              <a:t>,</a:t>
            </a:r>
            <a:r>
              <a:rPr lang="en-US" dirty="0"/>
              <a:t> 45 &lt; </a:t>
            </a:r>
            <a:r>
              <a:rPr lang="en-US" dirty="0" err="1" smtClean="0"/>
              <a:t>CR3</a:t>
            </a:r>
            <a:r>
              <a:rPr lang="ru-RU" dirty="0" smtClean="0"/>
              <a:t>) </a:t>
            </a:r>
            <a:r>
              <a:rPr lang="en-US" dirty="0" smtClean="0"/>
              <a:t>&lt; </a:t>
            </a:r>
            <a:r>
              <a:rPr lang="en-US" dirty="0"/>
              <a:t>80</a:t>
            </a:r>
            <a:r>
              <a:rPr lang="ru-RU" dirty="0"/>
              <a:t>%);</a:t>
            </a:r>
          </a:p>
          <a:p>
            <a:r>
              <a:rPr lang="ru-RU" dirty="0"/>
              <a:t>- рынки с низкой степенью концентрации (</a:t>
            </a:r>
            <a:r>
              <a:rPr lang="en-US" dirty="0"/>
              <a:t>H &lt; 1000</a:t>
            </a:r>
            <a:r>
              <a:rPr lang="ru-RU" dirty="0"/>
              <a:t>,</a:t>
            </a:r>
            <a:r>
              <a:rPr lang="en-US" dirty="0"/>
              <a:t> CR3 &lt; 45%)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b="1" dirty="0"/>
              <a:t>Для российской высокомонополизированной экономики характерны несколько другие критерии:</a:t>
            </a:r>
          </a:p>
          <a:p>
            <a:endParaRPr lang="ru-RU" dirty="0"/>
          </a:p>
          <a:p>
            <a:r>
              <a:rPr lang="ru-RU" dirty="0"/>
              <a:t>- рынки с высокой степенью концентрации (</a:t>
            </a:r>
            <a:r>
              <a:rPr lang="en-US" dirty="0"/>
              <a:t>H</a:t>
            </a:r>
            <a:r>
              <a:rPr lang="ru-RU" dirty="0"/>
              <a:t> </a:t>
            </a:r>
            <a:r>
              <a:rPr lang="en-US" dirty="0"/>
              <a:t>&gt; </a:t>
            </a:r>
            <a:r>
              <a:rPr lang="ru-RU" dirty="0"/>
              <a:t>2000,</a:t>
            </a:r>
            <a:r>
              <a:rPr lang="en-US" dirty="0"/>
              <a:t> CR3 &gt; </a:t>
            </a:r>
            <a:r>
              <a:rPr lang="ru-RU" dirty="0"/>
              <a:t>70%);</a:t>
            </a:r>
          </a:p>
          <a:p>
            <a:r>
              <a:rPr lang="ru-RU" dirty="0"/>
              <a:t>- рынки с умеренной концентрацией (1000 </a:t>
            </a:r>
            <a:r>
              <a:rPr lang="en-US" dirty="0"/>
              <a:t>&lt; H &lt; </a:t>
            </a:r>
            <a:r>
              <a:rPr lang="ru-RU" dirty="0"/>
              <a:t>2000,</a:t>
            </a:r>
            <a:r>
              <a:rPr lang="en-US" dirty="0"/>
              <a:t> 45 &lt; CR3 &lt; </a:t>
            </a:r>
            <a:r>
              <a:rPr lang="ru-RU" dirty="0"/>
              <a:t>7</a:t>
            </a:r>
            <a:r>
              <a:rPr lang="en-US" dirty="0"/>
              <a:t>0</a:t>
            </a:r>
            <a:r>
              <a:rPr lang="ru-RU" dirty="0"/>
              <a:t>%);</a:t>
            </a:r>
          </a:p>
          <a:p>
            <a:r>
              <a:rPr lang="ru-RU" dirty="0"/>
              <a:t>- рынки с низкой степенью концентрации (</a:t>
            </a:r>
            <a:r>
              <a:rPr lang="en-US" dirty="0"/>
              <a:t>H &lt; 1000</a:t>
            </a:r>
            <a:r>
              <a:rPr lang="ru-RU" dirty="0"/>
              <a:t>,</a:t>
            </a:r>
            <a:r>
              <a:rPr lang="en-US" dirty="0"/>
              <a:t> CR3 &lt; 45%)</a:t>
            </a:r>
            <a:r>
              <a:rPr lang="ru-RU" dirty="0"/>
              <a:t>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3. Типы рыночных структур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Типология </a:t>
            </a:r>
            <a:r>
              <a:rPr lang="ru-RU" sz="2800" b="1" dirty="0">
                <a:solidFill>
                  <a:schemeClr val="tx1"/>
                </a:solidFill>
              </a:rPr>
              <a:t>конкуренции опирается на выделении </a:t>
            </a:r>
            <a:r>
              <a:rPr lang="ru-RU" sz="2800" b="1" dirty="0">
                <a:solidFill>
                  <a:srgbClr val="C00000"/>
                </a:solidFill>
              </a:rPr>
              <a:t>двух признаков</a:t>
            </a:r>
            <a:r>
              <a:rPr lang="ru-RU" sz="2800" b="1" dirty="0"/>
              <a:t>: </a:t>
            </a:r>
          </a:p>
          <a:p>
            <a:r>
              <a:rPr lang="ru-RU" sz="2800" b="1" dirty="0"/>
              <a:t>1.Природы движущих сил конкуренции. </a:t>
            </a:r>
          </a:p>
          <a:p>
            <a:r>
              <a:rPr lang="ru-RU" sz="2800" b="1" dirty="0"/>
              <a:t>2.Эффективности выполнения  функциональной роли. </a:t>
            </a:r>
          </a:p>
          <a:p>
            <a:endParaRPr lang="ru-RU" sz="28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2800" b="1" u="sng" dirty="0">
                <a:solidFill>
                  <a:srgbClr val="C00000"/>
                </a:solidFill>
              </a:rPr>
              <a:t>Выделяют два типа конкуренции: совершенную и несовершенную конкуренцию.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ru-RU" sz="3200" b="1" dirty="0"/>
              <a:t>Признаки совершенной конкуренции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7798640" cy="18002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/>
              <a:t>Совершенная конкуренция </a:t>
            </a:r>
          </a:p>
          <a:p>
            <a:pPr marL="0" indent="0" algn="just">
              <a:buNone/>
            </a:pPr>
            <a:r>
              <a:rPr lang="ru-RU" b="1" dirty="0"/>
              <a:t>Чистая (совершенная) конкуренция </a:t>
            </a:r>
            <a:r>
              <a:rPr lang="ru-RU" dirty="0"/>
              <a:t>- это конкуренция, которая происходит на рынке, где взаимодействует весьма большое число фирм, производящих стандартные, однородные товары. В этих условиях любая фирма может вступить на рынок, здесь не осуществляется контроль за ценами. </a:t>
            </a:r>
          </a:p>
          <a:p>
            <a:pPr algn="just"/>
            <a:endParaRPr lang="ru-RU" sz="2400" dirty="0"/>
          </a:p>
        </p:txBody>
      </p:sp>
      <p:pic>
        <p:nvPicPr>
          <p:cNvPr id="3074" name="Picture 2" descr="http://cs630625.vk.me/v630625443/18e4a/870pS7y-ZE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46936"/>
            <a:ext cx="3024336" cy="264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cs630625.vk.me/v630625443/18e72/niLRn8_44fQ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746936"/>
            <a:ext cx="5256584" cy="249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17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Формы несовершенной конкуренции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5800" y="1772816"/>
            <a:ext cx="7772400" cy="4399384"/>
          </a:xfrm>
        </p:spPr>
        <p:txBody>
          <a:bodyPr>
            <a:normAutofit/>
          </a:bodyPr>
          <a:lstStyle/>
          <a:p>
            <a:r>
              <a:rPr lang="ru-RU" sz="2000" b="1" dirty="0"/>
              <a:t>Несовершенная конкуренция</a:t>
            </a:r>
            <a:r>
              <a:rPr lang="ru-RU" sz="2000" dirty="0"/>
              <a:t> – конкуренция в условиях, когда отдельные производители имеют возможность контролировать цены на продукцию, которую они производят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endParaRPr lang="ru-RU" sz="2000" b="1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323528" y="2924944"/>
          <a:ext cx="8424936" cy="3631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091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/>
              <a:t>Чистая монополия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sz="3200" b="1" dirty="0"/>
              <a:t>Чистая монополия</a:t>
            </a:r>
            <a:r>
              <a:rPr lang="ru-RU" sz="3200" dirty="0"/>
              <a:t> — ситуация когда на рынке работает единственный производитель или продавец продукции у которой нет близких аналогов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74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1307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i="1" dirty="0"/>
              <a:t>Характерные черты деятельности чистых монополий:</a:t>
            </a:r>
            <a:r>
              <a:rPr lang="ru-RU" sz="4000" b="1" i="1" dirty="0"/>
              <a:t/>
            </a:r>
            <a:br>
              <a:rPr lang="ru-RU" sz="4000" b="1" i="1" dirty="0"/>
            </a:b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03920" cy="4854280"/>
          </a:xfrm>
        </p:spPr>
        <p:txBody>
          <a:bodyPr>
            <a:normAutofit fontScale="700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Чистая монополия завышает цены, назначая монопольно высокую цену и получая монопольно высокую прибыль.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Чистый монополист выбирает для себя оптимальное соотношение между объёмами производимой продукции и ценами.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Поскольку у продукции монополиста нет близких аналогов и у покупателей нет выбора, приходится либо отказаться от товара вообще или покупать по завышенной цене.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Продукция чистого монополиста обычно не рекламируется, поскольку единственный в своём роде товар не нуждается в ней. Монополия экономит на издержках связных с рекламой.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Функция спроса на продукцию фирмы монополиста совпадает с функцией спроса в целом для отрасли, т. к. монополист один представляет всю отрасль в целом.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В условиях чистой монополии существуют очень жёсткие барьеры для проникновения  в отрасль других предприятий.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b="1" dirty="0"/>
              <a:t>При чистой монополии, как правило, производится не дифференцированная продукция, не отличающаяся разнообразием.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14939150"/>
      </p:ext>
    </p:extLst>
  </p:cSld>
  <p:clrMapOvr>
    <a:masterClrMapping/>
  </p:clrMapOvr>
  <p:transition spd="slow"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34400" cy="1118992"/>
          </a:xfrm>
        </p:spPr>
        <p:txBody>
          <a:bodyPr>
            <a:noAutofit/>
          </a:bodyPr>
          <a:lstStyle/>
          <a:p>
            <a:r>
              <a:rPr lang="ru-RU" sz="4000" b="1" i="1" dirty="0"/>
              <a:t>Виды чистых монополий:</a:t>
            </a:r>
            <a:br>
              <a:rPr lang="ru-RU" sz="4000" b="1" i="1" dirty="0"/>
            </a:b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800" i="1" dirty="0"/>
              <a:t>1.</a:t>
            </a:r>
            <a:r>
              <a:rPr lang="ru-RU" sz="2800" b="1" i="1" dirty="0"/>
              <a:t>Естественные монопо</a:t>
            </a:r>
            <a:r>
              <a:rPr lang="ru-RU" sz="2800" b="1" dirty="0"/>
              <a:t>лии</a:t>
            </a:r>
            <a:r>
              <a:rPr lang="ru-RU" sz="2800" dirty="0"/>
              <a:t> — они складываются в результате действия естественным образом действующих факторов.</a:t>
            </a:r>
          </a:p>
          <a:p>
            <a:pPr marL="0" indent="0" algn="just">
              <a:buNone/>
            </a:pPr>
            <a:r>
              <a:rPr lang="ru-RU" sz="2800" dirty="0"/>
              <a:t/>
            </a:r>
            <a:br>
              <a:rPr lang="ru-RU" sz="2800" dirty="0"/>
            </a:br>
            <a:r>
              <a:rPr lang="ru-RU" sz="2800" i="1" dirty="0"/>
              <a:t>2.</a:t>
            </a:r>
            <a:r>
              <a:rPr lang="ru-RU" sz="2800" b="1" i="1" dirty="0"/>
              <a:t>Монополии опирающиеся на уникальные месторождения природных ископаемых.</a:t>
            </a:r>
          </a:p>
          <a:p>
            <a:pPr marL="0" indent="0" algn="just">
              <a:buNone/>
            </a:pPr>
            <a:r>
              <a:rPr lang="ru-RU" sz="2800" b="1" i="1" dirty="0"/>
              <a:t/>
            </a:r>
            <a:br>
              <a:rPr lang="ru-RU" sz="2800" b="1" i="1" dirty="0"/>
            </a:br>
            <a:r>
              <a:rPr lang="ru-RU" sz="2800" i="1" dirty="0"/>
              <a:t>3.</a:t>
            </a:r>
            <a:r>
              <a:rPr lang="ru-RU" sz="2800" b="1" i="1" dirty="0"/>
              <a:t>Монополии контролируемые и регулируемые государством</a:t>
            </a:r>
            <a:r>
              <a:rPr lang="ru-RU" sz="2800" b="1" dirty="0"/>
              <a:t> </a:t>
            </a:r>
            <a:r>
              <a:rPr lang="ru-RU" sz="2800" dirty="0"/>
              <a:t>— сети электро- и тепло-снабжения, поскольку предприятия работающие в этих отраслях производят общественно значимую продукцию, то правительство предоставляет им особые льготы и преимущества. В этом случае эти предприятия могут устанавливать низкие цены на свои товары и </a:t>
            </a:r>
            <a:r>
              <a:rPr lang="ru-RU" sz="2800" dirty="0" smtClean="0"/>
              <a:t>услуги, ниже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фактической стоимости </a:t>
            </a:r>
            <a:r>
              <a:rPr lang="ru-RU" sz="2800" dirty="0" smtClean="0"/>
              <a:t>жилищно-коммунальных </a:t>
            </a:r>
            <a:r>
              <a:rPr lang="ru-RU" sz="2800" dirty="0"/>
              <a:t>услуг.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97845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534400" cy="10469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i="1" dirty="0"/>
              <a:t>Виды чистых монополий:</a:t>
            </a:r>
            <a:r>
              <a:rPr lang="ru-RU" sz="3600" b="1" i="1" dirty="0"/>
              <a:t/>
            </a:r>
            <a:br>
              <a:rPr lang="ru-RU" sz="3600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98296"/>
          </a:xfrm>
        </p:spPr>
        <p:txBody>
          <a:bodyPr>
            <a:normAutofit fontScale="92500"/>
          </a:bodyPr>
          <a:lstStyle/>
          <a:p>
            <a:r>
              <a:rPr lang="ru-RU" sz="2400" i="1" dirty="0"/>
              <a:t>4.</a:t>
            </a:r>
            <a:r>
              <a:rPr lang="ru-RU" sz="2400" b="1" i="1" dirty="0"/>
              <a:t>Закрытые монополии</a:t>
            </a:r>
            <a:r>
              <a:rPr lang="ru-RU" sz="2400" dirty="0"/>
              <a:t> — образуются когда правительство одним компаниям разрешает данный вид деятельности, а другим запрещает.</a:t>
            </a:r>
            <a:br>
              <a:rPr lang="ru-RU" sz="2400" dirty="0"/>
            </a:br>
            <a:r>
              <a:rPr lang="ru-RU" sz="2400" b="1" i="1" dirty="0"/>
              <a:t>5.Открытые монополии </a:t>
            </a:r>
            <a:r>
              <a:rPr lang="ru-RU" sz="2400" dirty="0"/>
              <a:t>— образуются в случае, если компания выходит на рынок с абсолютно новым видом продукции, ранее не производившимся. Конкурентов у неё нет, но они могут появиться в будущем, поэтому фирма открыта для конкуренции.</a:t>
            </a:r>
            <a:br>
              <a:rPr lang="ru-RU" sz="2400" dirty="0"/>
            </a:br>
            <a:r>
              <a:rPr lang="ru-RU" sz="2400" i="1" dirty="0"/>
              <a:t>6.</a:t>
            </a:r>
            <a:r>
              <a:rPr lang="ru-RU" sz="2400" b="1" i="1" dirty="0"/>
              <a:t>Географические монополии</a:t>
            </a:r>
            <a:r>
              <a:rPr lang="ru-RU" sz="2400" dirty="0"/>
              <a:t> — образуются в отдалённых и географически изолированных населённых пунктах, в горной местности, на островах или полуостровах, к примеру Нагорный Карабах и остров </a:t>
            </a:r>
            <a:r>
              <a:rPr lang="ru-RU" sz="2400" dirty="0" err="1"/>
              <a:t>Ман</a:t>
            </a:r>
            <a:r>
              <a:rPr lang="ru-RU" sz="2400" dirty="0"/>
              <a:t>.</a:t>
            </a:r>
          </a:p>
          <a:p>
            <a:r>
              <a:rPr lang="ru-RU" sz="2400" i="1" dirty="0"/>
              <a:t>7.</a:t>
            </a:r>
            <a:r>
              <a:rPr lang="ru-RU" sz="2400" b="1" i="1" dirty="0"/>
              <a:t>Технологические монополии</a:t>
            </a:r>
            <a:r>
              <a:rPr lang="ru-RU" sz="2400" dirty="0"/>
              <a:t> — образуются в связи с особенностями применяемой технологии, к примеру городские телефоны.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000969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Олигополия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568952" cy="2736304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Олигополия</a:t>
            </a:r>
            <a:r>
              <a:rPr lang="ru-RU" dirty="0"/>
              <a:t> является одной из самых распространенных структур рынка в современной экономике. В большинстве стран почти все отрасли тяжелой промышленности имеют такую структуру.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A0DEED0-2904-43EA-860A-4621BBCA400B}"/>
              </a:ext>
            </a:extLst>
          </p:cNvPr>
          <p:cNvSpPr txBox="1"/>
          <p:nvPr/>
        </p:nvSpPr>
        <p:spPr>
          <a:xfrm>
            <a:off x="251520" y="3789040"/>
            <a:ext cx="8712968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Для олигополии характерны:</a:t>
            </a:r>
          </a:p>
          <a:p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- наличие нескольких фирм;</a:t>
            </a:r>
            <a:br>
              <a:rPr lang="ru-RU" sz="2000" b="1" dirty="0"/>
            </a:br>
            <a:r>
              <a:rPr lang="ru-RU" sz="2000" b="1" dirty="0"/>
              <a:t>- тип продукта (стандартизированный или дифференцированный); </a:t>
            </a:r>
            <a:br>
              <a:rPr lang="ru-RU" sz="2000" b="1" dirty="0"/>
            </a:br>
            <a:r>
              <a:rPr lang="ru-RU" sz="2000" b="1" dirty="0"/>
              <a:t>- контроль над ценой;</a:t>
            </a:r>
            <a:br>
              <a:rPr lang="ru-RU" sz="2000" b="1" dirty="0"/>
            </a:br>
            <a:r>
              <a:rPr lang="ru-RU" sz="2000" b="1" dirty="0"/>
              <a:t>- наличие существенных препятствий при вступлении фирм в отрасль;</a:t>
            </a:r>
            <a:br>
              <a:rPr lang="ru-RU" sz="2000" b="1" dirty="0"/>
            </a:br>
            <a:r>
              <a:rPr lang="ru-RU" sz="2000" b="1" dirty="0"/>
              <a:t>- неценовая конкуренция, особенно при дифференциации цен.</a:t>
            </a:r>
            <a:br>
              <a:rPr lang="ru-RU" sz="2000" b="1" dirty="0"/>
            </a:b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59198217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Franklin Gothic Book" pitchFamily="34" charset="0"/>
              </a:rPr>
              <a:t>Вопрос 1</a:t>
            </a:r>
            <a:r>
              <a:rPr lang="ru-RU" b="1" dirty="0">
                <a:solidFill>
                  <a:schemeClr val="tx1"/>
                </a:solidFill>
                <a:latin typeface="Franklin Gothic Book" pitchFamily="34" charset="0"/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 smtClean="0"/>
              <a:t>Конкуренция в системе рыночного механизма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276872"/>
            <a:ext cx="8686800" cy="38207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>
                <a:solidFill>
                  <a:schemeClr val="tx1"/>
                </a:solidFill>
              </a:rPr>
              <a:t>Конкуренция - важнейший элемент рынка, </a:t>
            </a:r>
            <a:r>
              <a:rPr lang="ru-RU" sz="2800" b="1" i="1" u="sng" dirty="0">
                <a:solidFill>
                  <a:srgbClr val="C00000"/>
                </a:solidFill>
              </a:rPr>
              <a:t>  главный механизм развития современной экономики.</a:t>
            </a:r>
            <a:r>
              <a:rPr lang="ru-RU" sz="2800" b="1" i="1" dirty="0"/>
              <a:t> </a:t>
            </a:r>
          </a:p>
          <a:p>
            <a:pPr marL="0" indent="0" algn="just">
              <a:buNone/>
            </a:pPr>
            <a:r>
              <a:rPr lang="ru-RU" sz="2800" b="1" i="1" u="sng" dirty="0">
                <a:solidFill>
                  <a:schemeClr val="tx1"/>
                </a:solidFill>
              </a:rPr>
              <a:t>Эффективность  функционирования </a:t>
            </a:r>
            <a:r>
              <a:rPr lang="ru-RU" sz="2800" b="1" i="1" u="sng" dirty="0" smtClean="0">
                <a:solidFill>
                  <a:schemeClr val="tx1"/>
                </a:solidFill>
              </a:rPr>
              <a:t> рынка </a:t>
            </a:r>
            <a:r>
              <a:rPr lang="ru-RU" sz="2800" b="1" i="1" u="sng" dirty="0">
                <a:solidFill>
                  <a:schemeClr val="tx1"/>
                </a:solidFill>
              </a:rPr>
              <a:t>тем выше,   чем активнее </a:t>
            </a:r>
            <a:r>
              <a:rPr lang="ru-RU" sz="2800" b="1" i="1" u="sng" dirty="0" smtClean="0">
                <a:solidFill>
                  <a:schemeClr val="tx1"/>
                </a:solidFill>
              </a:rPr>
              <a:t> </a:t>
            </a:r>
            <a:r>
              <a:rPr lang="ru-RU" sz="2800" b="1" i="1" u="sng" dirty="0" smtClean="0">
                <a:solidFill>
                  <a:srgbClr val="C00000"/>
                </a:solidFill>
              </a:rPr>
              <a:t>конкуренция</a:t>
            </a:r>
            <a:r>
              <a:rPr lang="ru-RU" sz="2800" b="1" i="1" u="sng" dirty="0" smtClean="0"/>
              <a:t> </a:t>
            </a:r>
            <a:r>
              <a:rPr lang="ru-RU" sz="2800" b="1" i="1" u="sng" dirty="0">
                <a:solidFill>
                  <a:schemeClr val="tx1"/>
                </a:solidFill>
              </a:rPr>
              <a:t>и чем лучше  условия </a:t>
            </a:r>
            <a:r>
              <a:rPr lang="ru-RU" sz="2800" b="1" i="1" u="sng" dirty="0" smtClean="0">
                <a:solidFill>
                  <a:schemeClr val="tx1"/>
                </a:solidFill>
              </a:rPr>
              <a:t> для </a:t>
            </a:r>
            <a:r>
              <a:rPr lang="ru-RU" sz="2800" b="1" i="1" u="sng" dirty="0">
                <a:solidFill>
                  <a:schemeClr val="tx1"/>
                </a:solidFill>
              </a:rPr>
              <a:t>её проявления. </a:t>
            </a:r>
          </a:p>
          <a:p>
            <a:pPr marL="0" indent="0">
              <a:buNone/>
            </a:pPr>
            <a:endParaRPr lang="ru-RU" sz="3000" b="1" i="1" u="sng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sz="3000" b="1" i="1" u="sng" dirty="0" smtClean="0">
                <a:solidFill>
                  <a:srgbClr val="C00000"/>
                </a:solidFill>
              </a:rPr>
              <a:t>Конкуренция </a:t>
            </a:r>
            <a:r>
              <a:rPr lang="ru-RU" sz="3000" b="1" i="1" u="sng" dirty="0">
                <a:solidFill>
                  <a:srgbClr val="C00000"/>
                </a:solidFill>
              </a:rPr>
              <a:t>- </a:t>
            </a:r>
            <a:r>
              <a:rPr lang="ru-RU" sz="3000" b="1" i="1" u="sng" dirty="0" smtClean="0">
                <a:solidFill>
                  <a:srgbClr val="C00000"/>
                </a:solidFill>
              </a:rPr>
              <a:t>это </a:t>
            </a:r>
            <a:r>
              <a:rPr lang="ru-RU" sz="3000" b="1" i="1" u="sng" dirty="0">
                <a:solidFill>
                  <a:srgbClr val="C00000"/>
                </a:solidFill>
              </a:rPr>
              <a:t>«душа рынка».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8412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Основные черты: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8424936" cy="407132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dirty="0"/>
              <a:t>Однородность или разновидность продукции,</a:t>
            </a:r>
          </a:p>
          <a:p>
            <a:pPr marL="0" indent="0" algn="ctr">
              <a:buNone/>
            </a:pPr>
            <a:r>
              <a:rPr lang="ru-RU" sz="2400" dirty="0"/>
              <a:t> малочисленность и крупные размеры фирм, </a:t>
            </a:r>
          </a:p>
          <a:p>
            <a:pPr marL="0" indent="0" algn="ctr">
              <a:buNone/>
            </a:pPr>
            <a:r>
              <a:rPr lang="ru-RU" sz="2400" dirty="0"/>
              <a:t>крупные барьеры (размер фирм), </a:t>
            </a:r>
          </a:p>
          <a:p>
            <a:pPr marL="0" indent="0" algn="ctr">
              <a:buNone/>
            </a:pPr>
            <a:r>
              <a:rPr lang="ru-RU" sz="2400" dirty="0"/>
              <a:t>несовершенная информация (субъективный фактор).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Объем производства: </a:t>
            </a:r>
          </a:p>
          <a:p>
            <a:pPr marL="0" indent="0" algn="ctr">
              <a:buNone/>
            </a:pPr>
            <a:r>
              <a:rPr lang="ru-RU" sz="2400" b="1" dirty="0" err="1" smtClean="0">
                <a:solidFill>
                  <a:srgbClr val="FF0000"/>
                </a:solidFill>
              </a:rPr>
              <a:t>Q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монополии </a:t>
            </a:r>
            <a:r>
              <a:rPr lang="ru-RU" sz="2400" b="1" dirty="0">
                <a:solidFill>
                  <a:srgbClr val="FF0000"/>
                </a:solidFill>
              </a:rPr>
              <a:t>&lt; </a:t>
            </a:r>
            <a:r>
              <a:rPr lang="ru-RU" sz="2400" b="1" dirty="0" err="1" smtClean="0">
                <a:solidFill>
                  <a:srgbClr val="FF0000"/>
                </a:solidFill>
              </a:rPr>
              <a:t>Q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олигополии </a:t>
            </a:r>
            <a:r>
              <a:rPr lang="ru-RU" sz="2400" b="1" dirty="0">
                <a:solidFill>
                  <a:srgbClr val="FF0000"/>
                </a:solidFill>
              </a:rPr>
              <a:t>&lt; </a:t>
            </a:r>
            <a:r>
              <a:rPr lang="ru-RU" sz="2400" b="1" dirty="0" err="1" smtClean="0">
                <a:solidFill>
                  <a:srgbClr val="FF0000"/>
                </a:solidFill>
              </a:rPr>
              <a:t>Q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соверш.конкуренции</a:t>
            </a:r>
            <a:r>
              <a:rPr lang="ru-RU" sz="2400" b="1" dirty="0">
                <a:solidFill>
                  <a:srgbClr val="FF0000"/>
                </a:solidFill>
              </a:rPr>
              <a:t>; аналогично с ценой и прибылью.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307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987552"/>
          </a:xfrm>
        </p:spPr>
        <p:txBody>
          <a:bodyPr>
            <a:normAutofit fontScale="90000"/>
          </a:bodyPr>
          <a:lstStyle/>
          <a:p>
            <a:r>
              <a:rPr lang="ru-RU" sz="4000" b="1" i="1" dirty="0"/>
              <a:t>Разновидности олигополий:</a:t>
            </a:r>
            <a:br>
              <a:rPr lang="ru-RU" sz="4000" b="1" i="1" dirty="0"/>
            </a:br>
            <a:endParaRPr lang="ru-RU" sz="4000" b="1" i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нескоординированная – фирма не вступает ни в какие контракты друг с другом.</a:t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картель (сговор) – цены и объем устанавливаются на том уровне, который избрала бы монополия, а полученная прибыль делится между участниками </a:t>
            </a:r>
            <a:r>
              <a:rPr lang="ru-RU" sz="2400" dirty="0" smtClean="0"/>
              <a:t>картеля.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- </a:t>
            </a:r>
            <a:r>
              <a:rPr lang="ru-RU" sz="2400" dirty="0" err="1"/>
              <a:t>картелеподобная</a:t>
            </a:r>
            <a:r>
              <a:rPr lang="ru-RU" sz="2400" dirty="0"/>
              <a:t> структура рынка («игра по правилам») – фирмы сознательно делают свое поведение понятным для конкурентов, чем облегчает достижение равновесие </a:t>
            </a:r>
            <a:r>
              <a:rPr lang="ru-RU" sz="2400" dirty="0" err="1"/>
              <a:t>Курно</a:t>
            </a:r>
            <a:r>
              <a:rPr lang="ru-RU" sz="2400" dirty="0"/>
              <a:t>, фирма получает олигополистическую прибыль.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4842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077200" cy="10754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Основные черты монополистической конкуренции</a:t>
            </a:r>
            <a:endParaRPr lang="ru-RU" sz="28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995469112"/>
              </p:ext>
            </p:extLst>
          </p:nvPr>
        </p:nvGraphicFramePr>
        <p:xfrm>
          <a:off x="428596" y="1795060"/>
          <a:ext cx="8286807" cy="4562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рынка монополистической конкуренции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381000" indent="-381000">
              <a:lnSpc>
                <a:spcPct val="80000"/>
              </a:lnSpc>
              <a:buFontTx/>
              <a:buAutoNum type="arabicPeriod"/>
            </a:pPr>
            <a:r>
              <a:rPr lang="ru-RU" sz="2000" dirty="0" smtClean="0"/>
              <a:t>На рынке действует достаточно большое количество продавцов: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sz="2000" dirty="0" smtClean="0"/>
              <a:t>	- не слишком большое, что свойственно для чистой конкуренции;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sz="2000" dirty="0" smtClean="0"/>
              <a:t>	- не слишком малое, чтобы каждая фирма владела относительно незначительной частью рынка и имела ограниченный контроль над ценой (но все-таки имела);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sz="2000" dirty="0" smtClean="0"/>
              <a:t>	- достаточно значительное, чтобы исключить возможность тайных соглашений, согласованных действий отдельных фирм с целью ограничения объемов производства и искусственного повышения цен;</a:t>
            </a:r>
          </a:p>
          <a:p>
            <a:pPr marL="381000" indent="-381000">
              <a:lnSpc>
                <a:spcPct val="80000"/>
              </a:lnSpc>
              <a:buFontTx/>
              <a:buNone/>
            </a:pPr>
            <a:r>
              <a:rPr lang="ru-RU" sz="2000" dirty="0" smtClean="0"/>
              <a:t>	- достаточное, чтобы фирмы отрасли не ощущали взаимной зависимости, имели возможность определять собственную политику, не ориентируясь на реакцию конкурентов.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рынка монополистической конкуренции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Tx/>
              <a:buAutoNum type="arabicPeriod" startAt="2"/>
            </a:pPr>
            <a:r>
              <a:rPr lang="ru-RU" sz="2800" smtClean="0"/>
              <a:t>Продукты, предлагаемые на рынке, дифференцированные. Реальные отличия при дифференциации достигаются за счет: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ru-RU" sz="2800" smtClean="0"/>
              <a:t>	- качества товара;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ru-RU" sz="2800" smtClean="0"/>
              <a:t>	- углубления послепродажного обслуживания;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ru-RU" sz="2800" smtClean="0"/>
              <a:t>	- места продажи товара;</a:t>
            </a:r>
          </a:p>
          <a:p>
            <a:pPr marL="533400" indent="-533400">
              <a:lnSpc>
                <a:spcPct val="90000"/>
              </a:lnSpc>
              <a:buFontTx/>
              <a:buNone/>
            </a:pPr>
            <a:r>
              <a:rPr lang="ru-RU" sz="2800" smtClean="0"/>
              <a:t>	- стимулирования сбыта (например устанавливая призы для покупателей).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рынка монополистической конкуренции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AutoNum type="arabicPeriod" startAt="3"/>
            </a:pPr>
            <a:r>
              <a:rPr lang="ru-RU" sz="2400" dirty="0" smtClean="0"/>
              <a:t>Ограниченная возможность влияния на цену. Эта возможность ограничена тем, что на рынке монополистической конкуренции существует много близких товаров, а потому покупатель имеет возможность приобрести товар у другого продавца, если его цена окажется более привлекательной.</a:t>
            </a:r>
          </a:p>
          <a:p>
            <a:pPr algn="just">
              <a:lnSpc>
                <a:spcPct val="90000"/>
              </a:lnSpc>
              <a:buFontTx/>
              <a:buAutoNum type="arabicPeriod" startAt="3"/>
            </a:pPr>
            <a:r>
              <a:rPr lang="ru-RU" sz="2400" dirty="0" smtClean="0"/>
              <a:t>Легкое вступление в отрасль. Поскольку на рынке достаточно большое количество конкурирующих фирм, то создать какие-то барьеры для вступления в отрасль новых производителей практически не возможно.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4" name="Rectangle 6"/>
          <p:cNvSpPr>
            <a:spLocks noGrp="1" noChangeArrowheads="1"/>
          </p:cNvSpPr>
          <p:nvPr>
            <p:ph type="title"/>
          </p:nvPr>
        </p:nvSpPr>
        <p:spPr>
          <a:xfrm>
            <a:off x="614306" y="260648"/>
            <a:ext cx="8001056" cy="714380"/>
          </a:xfrm>
        </p:spPr>
        <p:txBody>
          <a:bodyPr vert="horz" rtlCol="0" anchor="b" anchorCtr="0">
            <a:normAutofit/>
          </a:bodyPr>
          <a:lstStyle/>
          <a:p>
            <a:pPr algn="ctr">
              <a:defRPr/>
            </a:pPr>
            <a:r>
              <a:rPr lang="ru-RU" sz="2800" b="1" dirty="0"/>
              <a:t>Факторы дифференциации продуктов</a:t>
            </a:r>
          </a:p>
        </p:txBody>
      </p:sp>
      <p:sp>
        <p:nvSpPr>
          <p:cNvPr id="10445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500034" y="1214422"/>
            <a:ext cx="8229600" cy="5214974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buFontTx/>
              <a:buNone/>
            </a:pPr>
            <a:r>
              <a:rPr lang="ru-RU" sz="3200" b="1" dirty="0">
                <a:solidFill>
                  <a:srgbClr val="990033"/>
                </a:solidFill>
              </a:rPr>
              <a:t>1.Различия в качестве</a:t>
            </a:r>
          </a:p>
          <a:p>
            <a:pPr eaLnBrk="1" hangingPunct="1"/>
            <a:r>
              <a:rPr lang="ru-RU" dirty="0"/>
              <a:t>Товарам придаются разные свойства</a:t>
            </a:r>
          </a:p>
          <a:p>
            <a:pPr eaLnBrk="1" hangingPunct="1"/>
            <a:r>
              <a:rPr lang="ru-RU" dirty="0"/>
              <a:t>Упаковка и расфасовка, как дополнительное свойство товара</a:t>
            </a:r>
          </a:p>
          <a:p>
            <a:pPr eaLnBrk="1" hangingPunct="1"/>
            <a:r>
              <a:rPr lang="ru-RU" dirty="0"/>
              <a:t>Местоположение продажи товара – как качественная характеристика товара</a:t>
            </a:r>
          </a:p>
          <a:p>
            <a:pPr algn="ctr">
              <a:buNone/>
            </a:pPr>
            <a:r>
              <a:rPr lang="ru-RU" sz="3200" b="1" dirty="0">
                <a:solidFill>
                  <a:srgbClr val="990033"/>
                </a:solidFill>
              </a:rPr>
              <a:t>2.Различия в сервисе</a:t>
            </a:r>
            <a:endParaRPr lang="ru-RU" sz="3600" b="1" dirty="0">
              <a:solidFill>
                <a:srgbClr val="990033"/>
              </a:solidFill>
            </a:endParaRPr>
          </a:p>
          <a:p>
            <a:r>
              <a:rPr lang="ru-RU" dirty="0"/>
              <a:t>Сервис при выборе товара</a:t>
            </a:r>
          </a:p>
          <a:p>
            <a:r>
              <a:rPr lang="ru-RU" dirty="0"/>
              <a:t>Сервис во время покупки</a:t>
            </a:r>
          </a:p>
          <a:p>
            <a:r>
              <a:rPr lang="ru-RU" dirty="0"/>
              <a:t>Гарантийное обслуживание</a:t>
            </a:r>
          </a:p>
          <a:p>
            <a:pPr algn="ctr">
              <a:buNone/>
            </a:pPr>
            <a:r>
              <a:rPr lang="ru-RU" sz="3200" b="1" dirty="0">
                <a:solidFill>
                  <a:srgbClr val="990033"/>
                </a:solidFill>
              </a:rPr>
              <a:t>3.Различия в рекламе</a:t>
            </a:r>
          </a:p>
          <a:p>
            <a:r>
              <a:rPr lang="ru-RU" dirty="0"/>
              <a:t>Информационная реклама</a:t>
            </a:r>
          </a:p>
          <a:p>
            <a:r>
              <a:rPr lang="ru-RU" dirty="0"/>
              <a:t>Агрессивная реклама</a:t>
            </a:r>
          </a:p>
          <a:p>
            <a:r>
              <a:rPr lang="ru-RU" dirty="0"/>
              <a:t>Поддерживающая реклама</a:t>
            </a:r>
          </a:p>
          <a:p>
            <a:pPr eaLnBrk="1" hangingPunct="1"/>
            <a:endParaRPr lang="ru-RU" dirty="0"/>
          </a:p>
          <a:p>
            <a:pPr lvl="1" eaLnBrk="1" hangingPunct="1"/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044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044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044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044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044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1044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044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1044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1044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1044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nimBg="1" autoUpdateAnimBg="0"/>
      <p:bldP spid="104455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010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68289"/>
              </p:ext>
            </p:extLst>
          </p:nvPr>
        </p:nvGraphicFramePr>
        <p:xfrm>
          <a:off x="571472" y="571480"/>
          <a:ext cx="8420128" cy="582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8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552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7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Конкурентная фирма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</a:rPr>
                        <a:t>Фирма с рыночной властью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1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Не может влиять на цену, ценовой политики нет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Может влиять на цену, поводить ценовую политику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5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Кривая спроса абсолютно эластична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Кривая спроса имеет отрицательный наклон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5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Может управлять только издержками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Кроме издержек, должна управлять ценами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41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Информация о структуре рыночного спроса не обязательна</a:t>
                      </a:r>
                      <a:endParaRPr kumimoji="0" lang="ru-RU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Должна иметь информацию о размере и эластичности спроса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cs typeface="Times New Roman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Вопрос 4. Антимонопольная политика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435280" cy="309634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Антимонопольная политика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мероприятия государства, направленные на ограничение, регулирование монополий, слияний, поглощений, картелей, ценового диктата,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противоконкурентных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действий.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Главная цель антимонопольной политики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пресечение монополистических злоупотреблений.</a:t>
            </a:r>
          </a:p>
        </p:txBody>
      </p:sp>
      <p:pic>
        <p:nvPicPr>
          <p:cNvPr id="1026" name="Picture 2" descr="C:\Users\ism1l\Downloads\slider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538878"/>
            <a:ext cx="4813052" cy="23191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Возможности понижения степени монополизации: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28596" y="1928803"/>
          <a:ext cx="371135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1187624" y="1844824"/>
            <a:ext cx="489654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Иностранная конкуренция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187624" y="5013176"/>
            <a:ext cx="489654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Создание новых предприятий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7624" y="3429000"/>
            <a:ext cx="489654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Прямое разделение монопольных структур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5400000">
            <a:off x="5679488" y="3329624"/>
            <a:ext cx="4251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Инструменты воздействия на монополии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495800"/>
          </a:xfrm>
        </p:spPr>
        <p:txBody>
          <a:bodyPr/>
          <a:lstStyle/>
          <a:p>
            <a:r>
              <a:rPr lang="ru-RU" dirty="0"/>
              <a:t>     </a:t>
            </a:r>
            <a:r>
              <a:rPr lang="ru-RU" b="1" dirty="0">
                <a:solidFill>
                  <a:schemeClr val="tx1"/>
                </a:solidFill>
              </a:rPr>
              <a:t>В  научной литературе выделяют два различных понимания  термина </a:t>
            </a:r>
            <a:r>
              <a:rPr lang="ru-RU" b="1" dirty="0" smtClean="0">
                <a:solidFill>
                  <a:srgbClr val="C00000"/>
                </a:solidFill>
              </a:rPr>
              <a:t>«конкуренция»</a:t>
            </a:r>
            <a:r>
              <a:rPr lang="ru-RU" b="1" dirty="0" smtClean="0"/>
              <a:t>:</a:t>
            </a:r>
          </a:p>
          <a:p>
            <a:pPr>
              <a:buNone/>
            </a:pPr>
            <a:endParaRPr lang="ru-RU" b="1" dirty="0"/>
          </a:p>
          <a:p>
            <a:r>
              <a:rPr lang="ru-RU" b="1" dirty="0">
                <a:solidFill>
                  <a:schemeClr val="tx1"/>
                </a:solidFill>
              </a:rPr>
              <a:t>1</a:t>
            </a:r>
            <a:r>
              <a:rPr lang="ru-RU" b="1" u="sng" dirty="0">
                <a:solidFill>
                  <a:schemeClr val="tx1"/>
                </a:solidFill>
              </a:rPr>
              <a:t>. Конкуренция как способ взаимодействия на рынке.</a:t>
            </a:r>
          </a:p>
          <a:p>
            <a:r>
              <a:rPr lang="ru-RU" b="1" u="sng" dirty="0">
                <a:solidFill>
                  <a:schemeClr val="tx1"/>
                </a:solidFill>
              </a:rPr>
              <a:t>2. Конкуренция как характеристика рыночной структуры.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Монополисты в России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КСЕНИЯ\Desktop\RZD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3831083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3" name="Picture 5" descr="C:\Users\КСЕНИЯ\Desktop\37714082_gazprom265608265x265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988840"/>
            <a:ext cx="3744416" cy="37444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5" name="Picture 7" descr="C:\Users\КСЕНИЯ\Desktop\rusal.jpg"/>
          <p:cNvPicPr>
            <a:picLocks noChangeAspect="1" noChangeArrowheads="1"/>
          </p:cNvPicPr>
          <p:nvPr/>
        </p:nvPicPr>
        <p:blipFill>
          <a:blip r:embed="rId4" cstate="print"/>
          <a:srcRect l="-4144" t="-8886" r="-4144" b="-8886"/>
          <a:stretch>
            <a:fillRect/>
          </a:stretch>
        </p:blipFill>
        <p:spPr bwMode="auto">
          <a:xfrm>
            <a:off x="467544" y="3933056"/>
            <a:ext cx="3816424" cy="19357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64096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Антимонопольное законодательство России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23928" y="1700808"/>
            <a:ext cx="4968552" cy="5157192"/>
          </a:xfrm>
        </p:spPr>
        <p:txBody>
          <a:bodyPr>
            <a:noAutofit/>
          </a:bodyPr>
          <a:lstStyle/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Конституция Российской Федерации принята всенародным голосованием 12 декабря 1993 г.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УК РФ от 13 июня 1996 г.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«Кодекс Российской Федерации об административных правонарушениях» от 26 декабря 2001 г.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«О защите конкуренции» от 08 июля 2006 г.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«О финансово-промышленных группах» от 30 ноября 1995 г.</a:t>
            </a:r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«О естественных монополиях» от 17 августа 1995 г. </a:t>
            </a:r>
          </a:p>
          <a:p>
            <a:pPr marL="400050" indent="-400050" algn="just">
              <a:buFont typeface="+mj-lt"/>
              <a:buAutoNum type="romanUcPeriod"/>
            </a:pPr>
            <a:endParaRPr lang="ru-RU" sz="1800" dirty="0" smtClean="0"/>
          </a:p>
          <a:p>
            <a:pPr marL="400050" indent="-400050" algn="just">
              <a:buFont typeface="+mj-lt"/>
              <a:buAutoNum type="romanUcPeriod"/>
            </a:pPr>
            <a:r>
              <a:rPr lang="ru-RU" sz="1800" dirty="0" smtClean="0"/>
              <a:t>и др., нормативно-правовые акты Президента РФ и Правительства РФ</a:t>
            </a:r>
          </a:p>
        </p:txBody>
      </p:sp>
      <p:pic>
        <p:nvPicPr>
          <p:cNvPr id="7" name="Содержимое 4" descr="1285570282_2.jpe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2564904"/>
            <a:ext cx="3886200" cy="29832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Принципы антимонопольного законодательства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568952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Свобода экономической деятельности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Единство экономического пространства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Свободное перемещения товаров, услуг и финансовых средств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Дифференциация и защиты частных и публичных интересов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Поддержка конкуренции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Недопустимость экономической деятельности, направленной на монополизацию и не добросовестную конкуренцию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Специальное регулирования естественных и государственных монополий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Регулирование монополизации в США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1700808"/>
          <a:ext cx="91440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Направления государственной политики США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539552" y="1844824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Методы борьбы с монополизацией рынков: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785926"/>
            <a:ext cx="5437838" cy="4929222"/>
          </a:xfrm>
        </p:spPr>
        <p:txBody>
          <a:bodyPr>
            <a:normAutofit fontScale="70000" lnSpcReduction="20000"/>
          </a:bodyPr>
          <a:lstStyle/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Предельное упрощение процедуры создание новых фирм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Снятие всех барьеров во внешней торговле и открытие внутренних рынков для зарубежных фирм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Принудительное разделение крупнейших фирм-монополистов на несколько более мелких и независимых друг от друга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государственного контроля за процедурами слияния и поглощения фирм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в особо сложных случаях прямого государственного контроля за ценами и заработной платой</a:t>
            </a:r>
          </a:p>
          <a:p>
            <a:pPr marL="550926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Наказание фирм за проведение политики ценовой дискриминации</a:t>
            </a:r>
          </a:p>
          <a:p>
            <a:pPr algn="just"/>
            <a:endParaRPr lang="ru-RU" dirty="0"/>
          </a:p>
        </p:txBody>
      </p:sp>
      <p:pic>
        <p:nvPicPr>
          <p:cNvPr id="6" name="Содержимое 5" descr="anti_monopoly2-sized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 l="8504" r="8504"/>
          <a:stretch>
            <a:fillRect/>
          </a:stretch>
        </p:blipFill>
        <p:spPr>
          <a:xfrm>
            <a:off x="5832125" y="2276872"/>
            <a:ext cx="3161934" cy="3378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https://cont.ws/uploads/posts/10608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916832"/>
            <a:ext cx="6336704" cy="4752529"/>
          </a:xfrm>
          <a:prstGeom prst="rect">
            <a:avLst/>
          </a:prstGeom>
          <a:noFill/>
        </p:spPr>
      </p:pic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3"/>
            <a:ext cx="8229600" cy="26642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800" u="sng" dirty="0">
                <a:solidFill>
                  <a:srgbClr val="C00000"/>
                </a:solidFill>
                <a:latin typeface="Arial Black" pitchFamily="34" charset="0"/>
              </a:rPr>
              <a:t>Конкуренция</a:t>
            </a:r>
            <a:r>
              <a:rPr lang="ru-RU" sz="2800" dirty="0">
                <a:latin typeface="Arial Black" pitchFamily="34" charset="0"/>
              </a:rPr>
              <a:t>  </a:t>
            </a:r>
            <a:r>
              <a:rPr lang="ru-RU" sz="2800" b="1" i="1" dirty="0">
                <a:solidFill>
                  <a:schemeClr val="tx1"/>
                </a:solidFill>
              </a:rPr>
              <a:t>(от латинского </a:t>
            </a:r>
            <a:r>
              <a:rPr lang="en-US" sz="2800" b="1" i="1" dirty="0">
                <a:solidFill>
                  <a:schemeClr val="tx1"/>
                </a:solidFill>
              </a:rPr>
              <a:t>concurrentia - </a:t>
            </a:r>
            <a:r>
              <a:rPr lang="ru-RU" sz="2800" b="1" i="1" dirty="0">
                <a:solidFill>
                  <a:schemeClr val="tx1"/>
                </a:solidFill>
              </a:rPr>
              <a:t>столкновение, состязание)</a:t>
            </a:r>
            <a:r>
              <a:rPr lang="ru-RU" sz="2800" dirty="0">
                <a:latin typeface="Arial Black" pitchFamily="34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b="1" i="1" dirty="0">
                <a:solidFill>
                  <a:schemeClr val="tx1"/>
                </a:solidFill>
              </a:rPr>
              <a:t>как</a:t>
            </a:r>
            <a:r>
              <a:rPr lang="ru-RU" sz="2800" i="1" dirty="0">
                <a:solidFill>
                  <a:schemeClr val="tx1"/>
                </a:solidFill>
              </a:rPr>
              <a:t> </a:t>
            </a:r>
            <a:r>
              <a:rPr lang="ru-RU" sz="2800" b="1" u="sng" dirty="0"/>
              <a:t>способ взаимодействия </a:t>
            </a:r>
            <a:r>
              <a:rPr lang="ru-RU" sz="2800" b="1" i="1" dirty="0">
                <a:solidFill>
                  <a:schemeClr val="tx1"/>
                </a:solidFill>
              </a:rPr>
              <a:t>- это соперничество, экономическая борьба, состязательность между продавцами - производителями за право получения максимальной прибыли и между покупателями при покупке товаров за большую выгоду.</a:t>
            </a:r>
          </a:p>
        </p:txBody>
      </p:sp>
    </p:spTree>
    <p:extLst>
      <p:ext uri="{BB962C8B-B14F-4D97-AF65-F5344CB8AC3E}">
        <p14:creationId xmlns:p14="http://schemas.microsoft.com/office/powerpoint/2010/main" val="186380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755576" y="1916832"/>
            <a:ext cx="7772400" cy="405079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800" b="1" dirty="0"/>
              <a:t>  </a:t>
            </a:r>
            <a:r>
              <a:rPr lang="ru-RU" sz="2800" b="1" u="sng" dirty="0">
                <a:solidFill>
                  <a:srgbClr val="C00000"/>
                </a:solidFill>
              </a:rPr>
              <a:t>Конкуренция как характеристика рыночной структуры: </a:t>
            </a:r>
            <a:r>
              <a:rPr lang="ru-RU" sz="2800" dirty="0" smtClean="0"/>
              <a:t>конкуренция </a:t>
            </a:r>
            <a:r>
              <a:rPr lang="ru-RU" sz="2800" dirty="0"/>
              <a:t>рассматривается как </a:t>
            </a:r>
            <a:r>
              <a:rPr lang="ru-RU" sz="2800" u="sng" dirty="0"/>
              <a:t>состояние рынка</a:t>
            </a:r>
            <a:r>
              <a:rPr lang="ru-RU" sz="2800" dirty="0"/>
              <a:t>, которое задается его структурными  параметрами и одновременно </a:t>
            </a:r>
            <a:r>
              <a:rPr lang="ru-RU" sz="2800" u="sng" dirty="0"/>
              <a:t>предписывает определенный тип конкурентного поведения продавцов</a:t>
            </a:r>
            <a:r>
              <a:rPr lang="ru-RU" sz="2800" u="sng" dirty="0" smtClean="0"/>
              <a:t>.</a:t>
            </a:r>
          </a:p>
          <a:p>
            <a:pPr algn="just">
              <a:buNone/>
            </a:pPr>
            <a:endParaRPr lang="ru-RU" sz="2800" u="sng" dirty="0"/>
          </a:p>
          <a:p>
            <a:r>
              <a:rPr lang="ru-RU" sz="2800" b="1" dirty="0"/>
              <a:t> </a:t>
            </a:r>
            <a:r>
              <a:rPr lang="ru-RU" sz="2800" b="1" u="sng" dirty="0">
                <a:solidFill>
                  <a:srgbClr val="C00000"/>
                </a:solidFill>
              </a:rPr>
              <a:t>Конкуренция</a:t>
            </a:r>
            <a:r>
              <a:rPr lang="ru-RU" sz="2800" dirty="0"/>
              <a:t> </a:t>
            </a:r>
            <a:r>
              <a:rPr lang="ru-RU" sz="2800" b="1" dirty="0"/>
              <a:t>может  трактоваться  и как </a:t>
            </a:r>
            <a:r>
              <a:rPr lang="ru-RU" sz="2800" b="1" u="sng" dirty="0"/>
              <a:t>соперничество за доступ к редким ресурсам.</a:t>
            </a:r>
            <a:endParaRPr lang="ru-RU" sz="2800" b="1" dirty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7543801" cy="4968552"/>
          </a:xfrm>
        </p:spPr>
        <p:txBody>
          <a:bodyPr>
            <a:normAutofit lnSpcReduction="10000"/>
          </a:bodyPr>
          <a:lstStyle/>
          <a:p>
            <a:r>
              <a:rPr lang="ru-RU" sz="2800" b="1" dirty="0"/>
              <a:t> Сфера конкурентного взаимодействия включает </a:t>
            </a:r>
            <a:r>
              <a:rPr lang="ru-RU" sz="2800" b="1" dirty="0">
                <a:solidFill>
                  <a:srgbClr val="C00000"/>
                </a:solidFill>
              </a:rPr>
              <a:t>три формы соперничества</a:t>
            </a:r>
            <a:r>
              <a:rPr lang="ru-RU" sz="2800" b="1" dirty="0"/>
              <a:t>: </a:t>
            </a:r>
          </a:p>
          <a:p>
            <a:r>
              <a:rPr lang="ru-RU" sz="2800" b="1" dirty="0"/>
              <a:t>1.Между покупателем и продавцом.</a:t>
            </a:r>
          </a:p>
          <a:p>
            <a:r>
              <a:rPr lang="ru-RU" sz="2800" b="1" dirty="0"/>
              <a:t>2.Между покупателями.</a:t>
            </a:r>
          </a:p>
          <a:p>
            <a:r>
              <a:rPr lang="ru-RU" sz="2800" b="1" dirty="0"/>
              <a:t>3.Между продавцами.</a:t>
            </a:r>
          </a:p>
          <a:p>
            <a:r>
              <a:rPr lang="ru-RU" sz="2800" b="1" dirty="0" smtClean="0">
                <a:solidFill>
                  <a:srgbClr val="0070C0"/>
                </a:solidFill>
              </a:rPr>
              <a:t>Специфичность </a:t>
            </a:r>
            <a:r>
              <a:rPr lang="ru-RU" sz="2800" b="1" dirty="0">
                <a:solidFill>
                  <a:srgbClr val="0070C0"/>
                </a:solidFill>
              </a:rPr>
              <a:t>микроэкономического анализа  состоит в том, что конкуренция рассматривается </a:t>
            </a:r>
            <a:r>
              <a:rPr lang="ru-RU" sz="2800" b="1" u="sng" dirty="0">
                <a:solidFill>
                  <a:srgbClr val="0070C0"/>
                </a:solidFill>
              </a:rPr>
              <a:t>как статичное явление, и </a:t>
            </a:r>
            <a:r>
              <a:rPr lang="ru-RU" sz="2800" b="1" dirty="0">
                <a:solidFill>
                  <a:srgbClr val="0070C0"/>
                </a:solidFill>
              </a:rPr>
              <a:t>  при анализе рыночных структур ограничиваются исследованием соперничества между продавцами.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700808"/>
            <a:ext cx="8229600" cy="453650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Arial Black" pitchFamily="34" charset="0"/>
              </a:rPr>
              <a:t>Позитивные явления конкуренции</a:t>
            </a:r>
            <a:r>
              <a:rPr lang="ru-RU" sz="2400" i="1" dirty="0"/>
              <a:t>: </a:t>
            </a:r>
            <a:r>
              <a:rPr lang="ru-RU" sz="2800" b="1" i="1" dirty="0">
                <a:solidFill>
                  <a:schemeClr val="tx1"/>
                </a:solidFill>
              </a:rPr>
              <a:t>снижение издержек; быстрое внедрение НТП; гибкое приспособление к спросу; высокое качество продукции; препятствие к </a:t>
            </a:r>
            <a:r>
              <a:rPr lang="ru-RU" sz="2800" b="1" i="1" dirty="0" smtClean="0">
                <a:solidFill>
                  <a:schemeClr val="tx1"/>
                </a:solidFill>
              </a:rPr>
              <a:t>завышению </a:t>
            </a:r>
            <a:r>
              <a:rPr lang="ru-RU" sz="2800" b="1" i="1" dirty="0">
                <a:solidFill>
                  <a:schemeClr val="tx1"/>
                </a:solidFill>
              </a:rPr>
              <a:t>цен.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rgbClr val="FF0000"/>
                </a:solidFill>
                <a:latin typeface="Arial Black" pitchFamily="34" charset="0"/>
              </a:rPr>
              <a:t>Негативные явления конкуренции</a:t>
            </a:r>
            <a:r>
              <a:rPr lang="ru-RU" sz="2400" b="1" i="1" dirty="0">
                <a:solidFill>
                  <a:schemeClr val="tx1"/>
                </a:solidFill>
              </a:rPr>
              <a:t>: </a:t>
            </a:r>
            <a:r>
              <a:rPr lang="ru-RU" sz="2800" b="1" i="1" dirty="0">
                <a:solidFill>
                  <a:schemeClr val="tx1"/>
                </a:solidFill>
              </a:rPr>
              <a:t>разорение многих субъектов рыночной экономики; анархия и кризис производства; чрезмерная эксплуатация ресурсов; экологические нарушения.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55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476673"/>
            <a:ext cx="8075240" cy="1008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 Black" pitchFamily="34" charset="0"/>
              </a:rPr>
              <a:t>Основные условия возникновения конкуренции: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03165103"/>
              </p:ext>
            </p:extLst>
          </p:nvPr>
        </p:nvGraphicFramePr>
        <p:xfrm>
          <a:off x="827584" y="1700808"/>
          <a:ext cx="741682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769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888</TotalTime>
  <Words>1714</Words>
  <Application>Microsoft Office PowerPoint</Application>
  <PresentationFormat>Экран (4:3)</PresentationFormat>
  <Paragraphs>289</Paragraphs>
  <Slides>45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Обычная</vt:lpstr>
      <vt:lpstr>      Тема 8. Фирма в условиях совершенной и несовершенной конкуренции   </vt:lpstr>
      <vt:lpstr>     </vt:lpstr>
      <vt:lpstr>Вопрос 1. Конкуренция в системе рыночного механизма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 отраслевой принадлежности </vt:lpstr>
      <vt:lpstr>По степени свободы </vt:lpstr>
      <vt:lpstr>2. Рыночные структуры и рыночная власть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Типы рыночных структур</vt:lpstr>
      <vt:lpstr>Признаки совершенной конкуренции</vt:lpstr>
      <vt:lpstr>Формы несовершенной конкуренции</vt:lpstr>
      <vt:lpstr>Чистая монополия</vt:lpstr>
      <vt:lpstr>Характерные черты деятельности чистых монополий: </vt:lpstr>
      <vt:lpstr>Виды чистых монополий: </vt:lpstr>
      <vt:lpstr>Виды чистых монополий: </vt:lpstr>
      <vt:lpstr>Олигополия</vt:lpstr>
      <vt:lpstr>Основные черты:</vt:lpstr>
      <vt:lpstr>Разновидности олигополий: </vt:lpstr>
      <vt:lpstr>Основные черты монополистической конкуренции</vt:lpstr>
      <vt:lpstr>Особенности рынка монополистической конкуренции</vt:lpstr>
      <vt:lpstr>Особенности рынка монополистической конкуренции</vt:lpstr>
      <vt:lpstr>Особенности рынка монополистической конкуренции</vt:lpstr>
      <vt:lpstr>Факторы дифференциации продуктов</vt:lpstr>
      <vt:lpstr>Презентация PowerPoint</vt:lpstr>
      <vt:lpstr>Вопрос 4. Антимонопольная политика</vt:lpstr>
      <vt:lpstr>Возможности понижения степени монополизации:</vt:lpstr>
      <vt:lpstr>Монополисты в России</vt:lpstr>
      <vt:lpstr>Антимонопольное законодательство России</vt:lpstr>
      <vt:lpstr>Принципы антимонопольного законодательства</vt:lpstr>
      <vt:lpstr>Регулирование монополизации в США</vt:lpstr>
      <vt:lpstr>Направления государственной политики США</vt:lpstr>
      <vt:lpstr>Методы борьбы с монополизацией рынков: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Света</dc:creator>
  <cp:lastModifiedBy>Admin</cp:lastModifiedBy>
  <cp:revision>134</cp:revision>
  <dcterms:created xsi:type="dcterms:W3CDTF">2013-01-27T06:45:27Z</dcterms:created>
  <dcterms:modified xsi:type="dcterms:W3CDTF">2022-12-20T16:00:11Z</dcterms:modified>
</cp:coreProperties>
</file>